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86" r:id="rId5"/>
    <p:sldId id="279" r:id="rId6"/>
    <p:sldId id="280" r:id="rId7"/>
    <p:sldId id="261" r:id="rId8"/>
    <p:sldId id="283" r:id="rId9"/>
    <p:sldId id="271" r:id="rId10"/>
    <p:sldId id="281" r:id="rId11"/>
    <p:sldId id="282" r:id="rId12"/>
    <p:sldId id="276" r:id="rId13"/>
    <p:sldId id="273" r:id="rId14"/>
    <p:sldId id="274" r:id="rId15"/>
    <p:sldId id="275" r:id="rId16"/>
    <p:sldId id="277" r:id="rId17"/>
    <p:sldId id="278" r:id="rId18"/>
  </p:sldIdLst>
  <p:sldSz cx="27155775" cy="1920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E5BAD6-9C49-5398-BA6D-2DEC810774E3}" name="Enzo BISSON" initials="EB" userId="S::enzo.bisson@pimmsmediation.fr::17cdaff5-34f9-4b9a-9a18-922d4a1a36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CC3434"/>
    <a:srgbClr val="A8B97F"/>
    <a:srgbClr val="FF7BAC"/>
    <a:srgbClr val="328EA0"/>
    <a:srgbClr val="FFC000"/>
    <a:srgbClr val="DCF0F4"/>
    <a:srgbClr val="FFFFFF"/>
    <a:srgbClr val="F146FA"/>
    <a:srgbClr val="5C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2ABD1-8058-1C2B-7ECD-CABBA5C0FBE1}" v="18" dt="2024-08-20T12:09:59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14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mms Médiation Cenon" userId="6646a631-4e33-42f2-922f-58b5ab2bb02e" providerId="ADAL" clId="{5059980D-00DF-4DEE-802E-40BC3BD91E2E}"/>
    <pc:docChg chg="undo custSel addSld delSld modSld">
      <pc:chgData name="Pimms Médiation Cenon" userId="6646a631-4e33-42f2-922f-58b5ab2bb02e" providerId="ADAL" clId="{5059980D-00DF-4DEE-802E-40BC3BD91E2E}" dt="2024-05-23T10:22:46.295" v="516" actId="47"/>
      <pc:docMkLst>
        <pc:docMk/>
      </pc:docMkLst>
      <pc:sldChg chg="addSp delSp modSp mod">
        <pc:chgData name="Pimms Médiation Cenon" userId="6646a631-4e33-42f2-922f-58b5ab2bb02e" providerId="ADAL" clId="{5059980D-00DF-4DEE-802E-40BC3BD91E2E}" dt="2024-05-23T10:05:02.593" v="171" actId="1035"/>
        <pc:sldMkLst>
          <pc:docMk/>
          <pc:sldMk cId="3095255486" sldId="259"/>
        </pc:sldMkLst>
        <pc:spChg chg="add mod">
          <ac:chgData name="Pimms Médiation Cenon" userId="6646a631-4e33-42f2-922f-58b5ab2bb02e" providerId="ADAL" clId="{5059980D-00DF-4DEE-802E-40BC3BD91E2E}" dt="2024-05-23T10:05:02.593" v="171" actId="1035"/>
          <ac:spMkLst>
            <pc:docMk/>
            <pc:sldMk cId="3095255486" sldId="259"/>
            <ac:spMk id="3" creationId="{B2BBF5E2-91C8-6085-C926-DBDC407831C0}"/>
          </ac:spMkLst>
        </pc:spChg>
        <pc:spChg chg="add mod">
          <ac:chgData name="Pimms Médiation Cenon" userId="6646a631-4e33-42f2-922f-58b5ab2bb02e" providerId="ADAL" clId="{5059980D-00DF-4DEE-802E-40BC3BD91E2E}" dt="2024-05-23T10:04:57.357" v="146" actId="1035"/>
          <ac:spMkLst>
            <pc:docMk/>
            <pc:sldMk cId="3095255486" sldId="259"/>
            <ac:spMk id="5" creationId="{6604F1A1-0641-BB53-54CD-CE1D04229018}"/>
          </ac:spMkLst>
        </pc:spChg>
        <pc:spChg chg="add mod">
          <ac:chgData name="Pimms Médiation Cenon" userId="6646a631-4e33-42f2-922f-58b5ab2bb02e" providerId="ADAL" clId="{5059980D-00DF-4DEE-802E-40BC3BD91E2E}" dt="2024-05-23T10:04:53.026" v="125" actId="1036"/>
          <ac:spMkLst>
            <pc:docMk/>
            <pc:sldMk cId="3095255486" sldId="259"/>
            <ac:spMk id="6" creationId="{A30E74AD-01C7-995B-FD0E-160E0E11B8D8}"/>
          </ac:spMkLst>
        </pc:spChg>
        <pc:spChg chg="add mod">
          <ac:chgData name="Pimms Médiation Cenon" userId="6646a631-4e33-42f2-922f-58b5ab2bb02e" providerId="ADAL" clId="{5059980D-00DF-4DEE-802E-40BC3BD91E2E}" dt="2024-05-23T10:04:45.099" v="98" actId="1038"/>
          <ac:spMkLst>
            <pc:docMk/>
            <pc:sldMk cId="3095255486" sldId="259"/>
            <ac:spMk id="7" creationId="{3B7178FC-35BE-421C-D682-4379A6375CB7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6" creationId="{897468A0-3A4B-FE6F-EF78-9C7A4C71B912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7" creationId="{57BE56B0-D8BD-6A03-670F-AA879EDEE8DA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8" creationId="{3459F7D0-B190-FB1C-C875-83AB0EBA84D5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9" creationId="{061B6025-D01F-2B04-5AD1-57D5E7A60C1F}"/>
          </ac:spMkLst>
        </pc:spChg>
      </pc:sldChg>
      <pc:sldChg chg="addSp modSp mod">
        <pc:chgData name="Pimms Médiation Cenon" userId="6646a631-4e33-42f2-922f-58b5ab2bb02e" providerId="ADAL" clId="{5059980D-00DF-4DEE-802E-40BC3BD91E2E}" dt="2024-05-23T10:04:12.837" v="50" actId="571"/>
        <pc:sldMkLst>
          <pc:docMk/>
          <pc:sldMk cId="201477363" sldId="260"/>
        </pc:sldMkLst>
        <pc:spChg chg="add mod">
          <ac:chgData name="Pimms Médiation Cenon" userId="6646a631-4e33-42f2-922f-58b5ab2bb02e" providerId="ADAL" clId="{5059980D-00DF-4DEE-802E-40BC3BD91E2E}" dt="2024-05-23T10:04:12.837" v="50" actId="571"/>
          <ac:spMkLst>
            <pc:docMk/>
            <pc:sldMk cId="201477363" sldId="260"/>
            <ac:spMk id="3" creationId="{58FF4CD1-1E9B-D2FD-70F8-372C848DE345}"/>
          </ac:spMkLst>
        </pc:spChg>
        <pc:spChg chg="add mod">
          <ac:chgData name="Pimms Médiation Cenon" userId="6646a631-4e33-42f2-922f-58b5ab2bb02e" providerId="ADAL" clId="{5059980D-00DF-4DEE-802E-40BC3BD91E2E}" dt="2024-05-23T10:04:12.837" v="50" actId="571"/>
          <ac:spMkLst>
            <pc:docMk/>
            <pc:sldMk cId="201477363" sldId="260"/>
            <ac:spMk id="4" creationId="{C54D243C-4C6F-07DC-9AC1-F87B3678D0AF}"/>
          </ac:spMkLst>
        </pc:spChg>
        <pc:spChg chg="add mod">
          <ac:chgData name="Pimms Médiation Cenon" userId="6646a631-4e33-42f2-922f-58b5ab2bb02e" providerId="ADAL" clId="{5059980D-00DF-4DEE-802E-40BC3BD91E2E}" dt="2024-05-23T10:04:12.837" v="50" actId="571"/>
          <ac:spMkLst>
            <pc:docMk/>
            <pc:sldMk cId="201477363" sldId="260"/>
            <ac:spMk id="5" creationId="{E0AABC98-A324-885A-06AE-CE38FA73C785}"/>
          </ac:spMkLst>
        </pc:spChg>
        <pc:spChg chg="mod">
          <ac:chgData name="Pimms Médiation Cenon" userId="6646a631-4e33-42f2-922f-58b5ab2bb02e" providerId="ADAL" clId="{5059980D-00DF-4DEE-802E-40BC3BD91E2E}" dt="2024-05-23T10:03:50.345" v="46" actId="1038"/>
          <ac:spMkLst>
            <pc:docMk/>
            <pc:sldMk cId="201477363" sldId="260"/>
            <ac:spMk id="16" creationId="{897468A0-3A4B-FE6F-EF78-9C7A4C71B912}"/>
          </ac:spMkLst>
        </pc:spChg>
        <pc:spChg chg="mod">
          <ac:chgData name="Pimms Médiation Cenon" userId="6646a631-4e33-42f2-922f-58b5ab2bb02e" providerId="ADAL" clId="{5059980D-00DF-4DEE-802E-40BC3BD91E2E}" dt="2024-05-23T10:03:27.154" v="35" actId="1035"/>
          <ac:spMkLst>
            <pc:docMk/>
            <pc:sldMk cId="201477363" sldId="260"/>
            <ac:spMk id="17" creationId="{57BE56B0-D8BD-6A03-670F-AA879EDEE8DA}"/>
          </ac:spMkLst>
        </pc:spChg>
        <pc:spChg chg="mod">
          <ac:chgData name="Pimms Médiation Cenon" userId="6646a631-4e33-42f2-922f-58b5ab2bb02e" providerId="ADAL" clId="{5059980D-00DF-4DEE-802E-40BC3BD91E2E}" dt="2024-05-23T10:03:57.205" v="48" actId="1038"/>
          <ac:spMkLst>
            <pc:docMk/>
            <pc:sldMk cId="201477363" sldId="260"/>
            <ac:spMk id="18" creationId="{3459F7D0-B190-FB1C-C875-83AB0EBA84D5}"/>
          </ac:spMkLst>
        </pc:spChg>
        <pc:spChg chg="mod">
          <ac:chgData name="Pimms Médiation Cenon" userId="6646a631-4e33-42f2-922f-58b5ab2bb02e" providerId="ADAL" clId="{5059980D-00DF-4DEE-802E-40BC3BD91E2E}" dt="2024-05-23T10:03:27.154" v="35" actId="1035"/>
          <ac:spMkLst>
            <pc:docMk/>
            <pc:sldMk cId="201477363" sldId="260"/>
            <ac:spMk id="19" creationId="{061B6025-D01F-2B04-5AD1-57D5E7A60C1F}"/>
          </ac:spMkLst>
        </pc:spChg>
      </pc:sldChg>
      <pc:sldChg chg="addSp delSp modSp mod">
        <pc:chgData name="Pimms Médiation Cenon" userId="6646a631-4e33-42f2-922f-58b5ab2bb02e" providerId="ADAL" clId="{5059980D-00DF-4DEE-802E-40BC3BD91E2E}" dt="2024-05-23T10:14:30.557" v="371" actId="1038"/>
        <pc:sldMkLst>
          <pc:docMk/>
          <pc:sldMk cId="3824445377" sldId="262"/>
        </pc:sldMkLst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9" creationId="{56B22960-ABD7-B2DA-2A58-F8373A84BB53}"/>
          </ac:spMkLst>
        </pc:spChg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14" creationId="{1E81763C-7B7C-7C9B-2B02-02B8F195A5FF}"/>
          </ac:spMkLst>
        </pc:spChg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17" creationId="{6DD97CDC-FFBC-6A58-7B81-D671EF29DA62}"/>
          </ac:spMkLst>
        </pc:spChg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18" creationId="{687DA614-042E-7CF3-665F-3FB2B8ED34DF}"/>
          </ac:spMkLst>
        </pc:spChg>
        <pc:spChg chg="del mod">
          <ac:chgData name="Pimms Médiation Cenon" userId="6646a631-4e33-42f2-922f-58b5ab2bb02e" providerId="ADAL" clId="{5059980D-00DF-4DEE-802E-40BC3BD91E2E}" dt="2024-05-23T10:05:11.848" v="173" actId="478"/>
          <ac:spMkLst>
            <pc:docMk/>
            <pc:sldMk cId="3824445377" sldId="262"/>
            <ac:spMk id="22" creationId="{ACFAB85E-8115-CC98-DF1D-E9B290DD981E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23" creationId="{A8DEB212-4A7A-E1BC-6646-CFDC259F85AA}"/>
          </ac:spMkLst>
        </pc:spChg>
        <pc:spChg chg="del mod">
          <ac:chgData name="Pimms Médiation Cenon" userId="6646a631-4e33-42f2-922f-58b5ab2bb02e" providerId="ADAL" clId="{5059980D-00DF-4DEE-802E-40BC3BD91E2E}" dt="2024-05-23T10:05:10.503" v="172" actId="478"/>
          <ac:spMkLst>
            <pc:docMk/>
            <pc:sldMk cId="3824445377" sldId="262"/>
            <ac:spMk id="25" creationId="{6DDB15C7-4E19-FCB6-169F-768310A2376A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26" creationId="{34B8E796-D9BB-91D5-C66B-56C46A19E4F4}"/>
          </ac:spMkLst>
        </pc:spChg>
        <pc:spChg chg="del mod">
          <ac:chgData name="Pimms Médiation Cenon" userId="6646a631-4e33-42f2-922f-58b5ab2bb02e" providerId="ADAL" clId="{5059980D-00DF-4DEE-802E-40BC3BD91E2E}" dt="2024-05-23T10:05:10.503" v="172" actId="478"/>
          <ac:spMkLst>
            <pc:docMk/>
            <pc:sldMk cId="3824445377" sldId="262"/>
            <ac:spMk id="27" creationId="{C233334C-7B9A-B4BF-15DD-6E274259F37E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28" creationId="{926C6F49-C070-4B71-5282-441612C77DF4}"/>
          </ac:spMkLst>
        </pc:spChg>
        <pc:spChg chg="del mod">
          <ac:chgData name="Pimms Médiation Cenon" userId="6646a631-4e33-42f2-922f-58b5ab2bb02e" providerId="ADAL" clId="{5059980D-00DF-4DEE-802E-40BC3BD91E2E}" dt="2024-05-23T10:05:10.503" v="172" actId="478"/>
          <ac:spMkLst>
            <pc:docMk/>
            <pc:sldMk cId="3824445377" sldId="262"/>
            <ac:spMk id="32" creationId="{C6EEB0C9-64E8-1D7B-2E38-20210EF57B54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33" creationId="{74A6BE9D-3BFA-3A79-F9A4-734432E6311A}"/>
          </ac:spMkLst>
        </pc:spChg>
        <pc:spChg chg="del">
          <ac:chgData name="Pimms Médiation Cenon" userId="6646a631-4e33-42f2-922f-58b5ab2bb02e" providerId="ADAL" clId="{5059980D-00DF-4DEE-802E-40BC3BD91E2E}" dt="2024-05-23T10:06:08.613" v="197" actId="478"/>
          <ac:spMkLst>
            <pc:docMk/>
            <pc:sldMk cId="3824445377" sldId="262"/>
            <ac:spMk id="64" creationId="{4B8B5F01-655D-D6D9-8A99-2A90CB0480EE}"/>
          </ac:spMkLst>
        </pc:spChg>
        <pc:picChg chg="add mod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3" creationId="{35F8B422-D8B7-4244-C12C-EC6D03CFD0A0}"/>
          </ac:picMkLst>
        </pc:picChg>
        <pc:picChg chg="add mod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7" creationId="{7BBD5061-B2E3-05A6-A130-439186A2DFF0}"/>
          </ac:picMkLst>
        </pc:picChg>
        <pc:picChg chg="del">
          <ac:chgData name="Pimms Médiation Cenon" userId="6646a631-4e33-42f2-922f-58b5ab2bb02e" providerId="ADAL" clId="{5059980D-00DF-4DEE-802E-40BC3BD91E2E}" dt="2024-05-23T10:00:39.622" v="3" actId="478"/>
          <ac:picMkLst>
            <pc:docMk/>
            <pc:sldMk cId="3824445377" sldId="262"/>
            <ac:picMk id="10" creationId="{288B0E95-0122-3B86-BCD3-0C1A8FA794F5}"/>
          </ac:picMkLst>
        </pc:picChg>
        <pc:picChg chg="del mod">
          <ac:chgData name="Pimms Médiation Cenon" userId="6646a631-4e33-42f2-922f-58b5ab2bb02e" providerId="ADAL" clId="{5059980D-00DF-4DEE-802E-40BC3BD91E2E}" dt="2024-05-23T10:00:41.388" v="4" actId="478"/>
          <ac:picMkLst>
            <pc:docMk/>
            <pc:sldMk cId="3824445377" sldId="262"/>
            <ac:picMk id="13" creationId="{82906510-093A-57C1-C30C-C51F882AFC3B}"/>
          </ac:picMkLst>
        </pc:picChg>
        <pc:picChg chg="del">
          <ac:chgData name="Pimms Médiation Cenon" userId="6646a631-4e33-42f2-922f-58b5ab2bb02e" providerId="ADAL" clId="{5059980D-00DF-4DEE-802E-40BC3BD91E2E}" dt="2024-05-23T10:00:38.872" v="2" actId="478"/>
          <ac:picMkLst>
            <pc:docMk/>
            <pc:sldMk cId="3824445377" sldId="262"/>
            <ac:picMk id="16" creationId="{B3A681D4-4201-2492-8AF5-7D51EC7CD492}"/>
          </ac:picMkLst>
        </pc:picChg>
        <pc:picChg chg="add mod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20" creationId="{53CDC807-5194-2B64-1E28-B952AE854DB3}"/>
          </ac:picMkLst>
        </pc:picChg>
        <pc:picChg chg="add mod modCrop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24" creationId="{D8DEA874-BDC1-A4B0-1F83-2E67D197D496}"/>
          </ac:picMkLst>
        </pc:picChg>
        <pc:picChg chg="del">
          <ac:chgData name="Pimms Médiation Cenon" userId="6646a631-4e33-42f2-922f-58b5ab2bb02e" providerId="ADAL" clId="{5059980D-00DF-4DEE-802E-40BC3BD91E2E}" dt="2024-05-23T10:00:38.404" v="1" actId="478"/>
          <ac:picMkLst>
            <pc:docMk/>
            <pc:sldMk cId="3824445377" sldId="262"/>
            <ac:picMk id="30" creationId="{4CDA392E-BBF7-F039-A100-E819D6DE4742}"/>
          </ac:picMkLst>
        </pc:picChg>
      </pc:sldChg>
      <pc:sldChg chg="addSp delSp modSp mod">
        <pc:chgData name="Pimms Médiation Cenon" userId="6646a631-4e33-42f2-922f-58b5ab2bb02e" providerId="ADAL" clId="{5059980D-00DF-4DEE-802E-40BC3BD91E2E}" dt="2024-05-23T10:17:39.647" v="418" actId="1076"/>
        <pc:sldMkLst>
          <pc:docMk/>
          <pc:sldMk cId="1729490203" sldId="263"/>
        </pc:sldMkLst>
        <pc:spChg chg="add mod">
          <ac:chgData name="Pimms Médiation Cenon" userId="6646a631-4e33-42f2-922f-58b5ab2bb02e" providerId="ADAL" clId="{5059980D-00DF-4DEE-802E-40BC3BD91E2E}" dt="2024-05-23T10:12:18.239" v="290"/>
          <ac:spMkLst>
            <pc:docMk/>
            <pc:sldMk cId="1729490203" sldId="263"/>
            <ac:spMk id="3" creationId="{25A1D5EE-9489-C860-F537-9DAB7DD0BC48}"/>
          </ac:spMkLst>
        </pc:spChg>
        <pc:spChg chg="mod">
          <ac:chgData name="Pimms Médiation Cenon" userId="6646a631-4e33-42f2-922f-58b5ab2bb02e" providerId="ADAL" clId="{5059980D-00DF-4DEE-802E-40BC3BD91E2E}" dt="2024-05-23T10:16:56.019" v="389" actId="1076"/>
          <ac:spMkLst>
            <pc:docMk/>
            <pc:sldMk cId="1729490203" sldId="263"/>
            <ac:spMk id="6" creationId="{3DA878D2-DF69-366F-D535-5E46F3279D13}"/>
          </ac:spMkLst>
        </pc:spChg>
        <pc:spChg chg="add mod">
          <ac:chgData name="Pimms Médiation Cenon" userId="6646a631-4e33-42f2-922f-58b5ab2bb02e" providerId="ADAL" clId="{5059980D-00DF-4DEE-802E-40BC3BD91E2E}" dt="2024-05-23T10:13:02.143" v="295"/>
          <ac:spMkLst>
            <pc:docMk/>
            <pc:sldMk cId="1729490203" sldId="263"/>
            <ac:spMk id="7" creationId="{BF326A6F-8395-6B1D-17C3-4F432BF3943E}"/>
          </ac:spMkLst>
        </pc:spChg>
        <pc:spChg chg="mod">
          <ac:chgData name="Pimms Médiation Cenon" userId="6646a631-4e33-42f2-922f-58b5ab2bb02e" providerId="ADAL" clId="{5059980D-00DF-4DEE-802E-40BC3BD91E2E}" dt="2024-05-23T10:17:27.210" v="416" actId="1036"/>
          <ac:spMkLst>
            <pc:docMk/>
            <pc:sldMk cId="1729490203" sldId="263"/>
            <ac:spMk id="9" creationId="{200C4FD5-BE48-61E9-F887-C063B02E64A5}"/>
          </ac:spMkLst>
        </pc:spChg>
        <pc:spChg chg="del">
          <ac:chgData name="Pimms Médiation Cenon" userId="6646a631-4e33-42f2-922f-58b5ab2bb02e" providerId="ADAL" clId="{5059980D-00DF-4DEE-802E-40BC3BD91E2E}" dt="2024-05-23T10:12:55.234" v="294" actId="478"/>
          <ac:spMkLst>
            <pc:docMk/>
            <pc:sldMk cId="1729490203" sldId="263"/>
            <ac:spMk id="10" creationId="{B1AA0951-8A0D-608F-94C8-D4EC35E3E14F}"/>
          </ac:spMkLst>
        </pc:spChg>
        <pc:spChg chg="add mod">
          <ac:chgData name="Pimms Médiation Cenon" userId="6646a631-4e33-42f2-922f-58b5ab2bb02e" providerId="ADAL" clId="{5059980D-00DF-4DEE-802E-40BC3BD91E2E}" dt="2024-05-23T10:13:07.645" v="316" actId="20577"/>
          <ac:spMkLst>
            <pc:docMk/>
            <pc:sldMk cId="1729490203" sldId="263"/>
            <ac:spMk id="11" creationId="{AF059FA9-703D-7CBA-DB98-5591DD5FD127}"/>
          </ac:spMkLst>
        </pc:spChg>
        <pc:spChg chg="mod">
          <ac:chgData name="Pimms Médiation Cenon" userId="6646a631-4e33-42f2-922f-58b5ab2bb02e" providerId="ADAL" clId="{5059980D-00DF-4DEE-802E-40BC3BD91E2E}" dt="2024-05-23T10:17:27.210" v="416" actId="1036"/>
          <ac:spMkLst>
            <pc:docMk/>
            <pc:sldMk cId="1729490203" sldId="263"/>
            <ac:spMk id="13" creationId="{EFEBC2C3-638D-6340-73D4-35C440E92FCE}"/>
          </ac:spMkLst>
        </pc:spChg>
        <pc:spChg chg="mod">
          <ac:chgData name="Pimms Médiation Cenon" userId="6646a631-4e33-42f2-922f-58b5ab2bb02e" providerId="ADAL" clId="{5059980D-00DF-4DEE-802E-40BC3BD91E2E}" dt="2024-05-23T10:17:39.647" v="418" actId="1076"/>
          <ac:spMkLst>
            <pc:docMk/>
            <pc:sldMk cId="1729490203" sldId="263"/>
            <ac:spMk id="17" creationId="{C6BBAFA2-D084-73AF-3B51-C20A9C154BCF}"/>
          </ac:spMkLst>
        </pc:spChg>
        <pc:spChg chg="del">
          <ac:chgData name="Pimms Médiation Cenon" userId="6646a631-4e33-42f2-922f-58b5ab2bb02e" providerId="ADAL" clId="{5059980D-00DF-4DEE-802E-40BC3BD91E2E}" dt="2024-05-23T10:12:42.104" v="291" actId="478"/>
          <ac:spMkLst>
            <pc:docMk/>
            <pc:sldMk cId="1729490203" sldId="263"/>
            <ac:spMk id="64" creationId="{4B8B5F01-655D-D6D9-8A99-2A90CB0480EE}"/>
          </ac:spMkLst>
        </pc:spChg>
        <pc:picChg chg="mod">
          <ac:chgData name="Pimms Médiation Cenon" userId="6646a631-4e33-42f2-922f-58b5ab2bb02e" providerId="ADAL" clId="{5059980D-00DF-4DEE-802E-40BC3BD91E2E}" dt="2024-05-23T10:13:19.586" v="318" actId="1076"/>
          <ac:picMkLst>
            <pc:docMk/>
            <pc:sldMk cId="1729490203" sldId="263"/>
            <ac:picMk id="4" creationId="{12BBEADE-7DE7-73DD-7950-F37392653B33}"/>
          </ac:picMkLst>
        </pc:picChg>
        <pc:picChg chg="add mod">
          <ac:chgData name="Pimms Médiation Cenon" userId="6646a631-4e33-42f2-922f-58b5ab2bb02e" providerId="ADAL" clId="{5059980D-00DF-4DEE-802E-40BC3BD91E2E}" dt="2024-05-23T10:12:49.606" v="293"/>
          <ac:picMkLst>
            <pc:docMk/>
            <pc:sldMk cId="1729490203" sldId="263"/>
            <ac:picMk id="5" creationId="{C093A9F2-2EE3-D431-C323-9794097AFEAF}"/>
          </ac:picMkLst>
        </pc:picChg>
        <pc:picChg chg="mod">
          <ac:chgData name="Pimms Médiation Cenon" userId="6646a631-4e33-42f2-922f-58b5ab2bb02e" providerId="ADAL" clId="{5059980D-00DF-4DEE-802E-40BC3BD91E2E}" dt="2024-05-23T10:17:03.423" v="390" actId="1076"/>
          <ac:picMkLst>
            <pc:docMk/>
            <pc:sldMk cId="1729490203" sldId="263"/>
            <ac:picMk id="8" creationId="{A72B0082-36D3-470F-52B4-FAAC98FE31BE}"/>
          </ac:picMkLst>
        </pc:picChg>
        <pc:picChg chg="del">
          <ac:chgData name="Pimms Médiation Cenon" userId="6646a631-4e33-42f2-922f-58b5ab2bb02e" providerId="ADAL" clId="{5059980D-00DF-4DEE-802E-40BC3BD91E2E}" dt="2024-05-23T10:12:45.512" v="292" actId="478"/>
          <ac:picMkLst>
            <pc:docMk/>
            <pc:sldMk cId="1729490203" sldId="263"/>
            <ac:picMk id="12" creationId="{EBCB5C58-4B9B-B9B5-E897-4EBB9CFB4B80}"/>
          </ac:picMkLst>
        </pc:picChg>
        <pc:picChg chg="mod">
          <ac:chgData name="Pimms Médiation Cenon" userId="6646a631-4e33-42f2-922f-58b5ab2bb02e" providerId="ADAL" clId="{5059980D-00DF-4DEE-802E-40BC3BD91E2E}" dt="2024-05-23T10:17:34.070" v="417" actId="1076"/>
          <ac:picMkLst>
            <pc:docMk/>
            <pc:sldMk cId="1729490203" sldId="263"/>
            <ac:picMk id="14" creationId="{F803A204-7998-98C4-6860-E51DBD61BDFC}"/>
          </ac:picMkLst>
        </pc:picChg>
        <pc:picChg chg="add mod">
          <ac:chgData name="Pimms Médiation Cenon" userId="6646a631-4e33-42f2-922f-58b5ab2bb02e" providerId="ADAL" clId="{5059980D-00DF-4DEE-802E-40BC3BD91E2E}" dt="2024-05-23T10:13:13.099" v="317"/>
          <ac:picMkLst>
            <pc:docMk/>
            <pc:sldMk cId="1729490203" sldId="263"/>
            <ac:picMk id="15" creationId="{E83B11FF-C6E2-58B8-E9CA-8D9CA57506EE}"/>
          </ac:picMkLst>
        </pc:picChg>
      </pc:sldChg>
      <pc:sldChg chg="addSp delSp modSp mod">
        <pc:chgData name="Pimms Médiation Cenon" userId="6646a631-4e33-42f2-922f-58b5ab2bb02e" providerId="ADAL" clId="{5059980D-00DF-4DEE-802E-40BC3BD91E2E}" dt="2024-05-23T10:22:36.284" v="515" actId="1035"/>
        <pc:sldMkLst>
          <pc:docMk/>
          <pc:sldMk cId="2267352082" sldId="264"/>
        </pc:sldMkLst>
        <pc:spChg chg="del">
          <ac:chgData name="Pimms Médiation Cenon" userId="6646a631-4e33-42f2-922f-58b5ab2bb02e" providerId="ADAL" clId="{5059980D-00DF-4DEE-802E-40BC3BD91E2E}" dt="2024-05-23T10:18:04.502" v="419" actId="478"/>
          <ac:spMkLst>
            <pc:docMk/>
            <pc:sldMk cId="2267352082" sldId="264"/>
            <ac:spMk id="2" creationId="{3A4DB2EF-1154-EDC4-72C6-7363746AFCF6}"/>
          </ac:spMkLst>
        </pc:spChg>
        <pc:spChg chg="mod">
          <ac:chgData name="Pimms Médiation Cenon" userId="6646a631-4e33-42f2-922f-58b5ab2bb02e" providerId="ADAL" clId="{5059980D-00DF-4DEE-802E-40BC3BD91E2E}" dt="2024-05-23T10:22:36.284" v="515" actId="1035"/>
          <ac:spMkLst>
            <pc:docMk/>
            <pc:sldMk cId="2267352082" sldId="264"/>
            <ac:spMk id="3" creationId="{A0E845D3-DDC6-0FE5-1279-7F47BAC34711}"/>
          </ac:spMkLst>
        </pc:spChg>
        <pc:spChg chg="add mod">
          <ac:chgData name="Pimms Médiation Cenon" userId="6646a631-4e33-42f2-922f-58b5ab2bb02e" providerId="ADAL" clId="{5059980D-00DF-4DEE-802E-40BC3BD91E2E}" dt="2024-05-23T10:18:16.783" v="421"/>
          <ac:spMkLst>
            <pc:docMk/>
            <pc:sldMk cId="2267352082" sldId="264"/>
            <ac:spMk id="4" creationId="{E44E299B-7908-B502-E86D-761203BA8CC1}"/>
          </ac:spMkLst>
        </pc:spChg>
        <pc:spChg chg="add mod">
          <ac:chgData name="Pimms Médiation Cenon" userId="6646a631-4e33-42f2-922f-58b5ab2bb02e" providerId="ADAL" clId="{5059980D-00DF-4DEE-802E-40BC3BD91E2E}" dt="2024-05-23T10:18:21.891" v="433" actId="20577"/>
          <ac:spMkLst>
            <pc:docMk/>
            <pc:sldMk cId="2267352082" sldId="264"/>
            <ac:spMk id="5" creationId="{BAABA771-C033-0DC0-B5A5-F47E6E8D8A1F}"/>
          </ac:spMkLst>
        </pc:spChg>
        <pc:spChg chg="del">
          <ac:chgData name="Pimms Médiation Cenon" userId="6646a631-4e33-42f2-922f-58b5ab2bb02e" providerId="ADAL" clId="{5059980D-00DF-4DEE-802E-40BC3BD91E2E}" dt="2024-05-23T10:18:04.502" v="419" actId="478"/>
          <ac:spMkLst>
            <pc:docMk/>
            <pc:sldMk cId="2267352082" sldId="264"/>
            <ac:spMk id="8" creationId="{B6C44B21-B9C3-84CD-3E55-0516CB311C25}"/>
          </ac:spMkLst>
        </pc:spChg>
        <pc:spChg chg="mod">
          <ac:chgData name="Pimms Médiation Cenon" userId="6646a631-4e33-42f2-922f-58b5ab2bb02e" providerId="ADAL" clId="{5059980D-00DF-4DEE-802E-40BC3BD91E2E}" dt="2024-05-23T10:20:10.512" v="455" actId="1076"/>
          <ac:spMkLst>
            <pc:docMk/>
            <pc:sldMk cId="2267352082" sldId="264"/>
            <ac:spMk id="18" creationId="{E7688E96-2977-D3A8-0088-808CAF466FBC}"/>
          </ac:spMkLst>
        </pc:spChg>
        <pc:picChg chg="add mod">
          <ac:chgData name="Pimms Médiation Cenon" userId="6646a631-4e33-42f2-922f-58b5ab2bb02e" providerId="ADAL" clId="{5059980D-00DF-4DEE-802E-40BC3BD91E2E}" dt="2024-05-23T10:18:16.783" v="421"/>
          <ac:picMkLst>
            <pc:docMk/>
            <pc:sldMk cId="2267352082" sldId="264"/>
            <ac:picMk id="6" creationId="{E0E5FFA8-3B65-4935-8829-F64E392FE95F}"/>
          </ac:picMkLst>
        </pc:picChg>
        <pc:picChg chg="del">
          <ac:chgData name="Pimms Médiation Cenon" userId="6646a631-4e33-42f2-922f-58b5ab2bb02e" providerId="ADAL" clId="{5059980D-00DF-4DEE-802E-40BC3BD91E2E}" dt="2024-05-23T10:18:04.502" v="419" actId="478"/>
          <ac:picMkLst>
            <pc:docMk/>
            <pc:sldMk cId="2267352082" sldId="264"/>
            <ac:picMk id="9" creationId="{943B1211-D322-5B13-550F-DB396940DCC9}"/>
          </ac:picMkLst>
        </pc:picChg>
        <pc:picChg chg="mod">
          <ac:chgData name="Pimms Médiation Cenon" userId="6646a631-4e33-42f2-922f-58b5ab2bb02e" providerId="ADAL" clId="{5059980D-00DF-4DEE-802E-40BC3BD91E2E}" dt="2024-05-23T10:20:13.911" v="456" actId="1076"/>
          <ac:picMkLst>
            <pc:docMk/>
            <pc:sldMk cId="2267352082" sldId="264"/>
            <ac:picMk id="20" creationId="{C03F9D44-5235-E2DB-0B7D-DFF8C0766DB8}"/>
          </ac:picMkLst>
        </pc:picChg>
      </pc:sldChg>
      <pc:sldChg chg="addSp delSp modSp mod">
        <pc:chgData name="Pimms Médiation Cenon" userId="6646a631-4e33-42f2-922f-58b5ab2bb02e" providerId="ADAL" clId="{5059980D-00DF-4DEE-802E-40BC3BD91E2E}" dt="2024-05-23T10:16:03.519" v="381" actId="1076"/>
        <pc:sldMkLst>
          <pc:docMk/>
          <pc:sldMk cId="2566761617" sldId="266"/>
        </pc:sldMkLst>
        <pc:spChg chg="add mod">
          <ac:chgData name="Pimms Médiation Cenon" userId="6646a631-4e33-42f2-922f-58b5ab2bb02e" providerId="ADAL" clId="{5059980D-00DF-4DEE-802E-40BC3BD91E2E}" dt="2024-05-23T10:10:02.397" v="266"/>
          <ac:spMkLst>
            <pc:docMk/>
            <pc:sldMk cId="2566761617" sldId="266"/>
            <ac:spMk id="2" creationId="{DD6FF3CB-160C-9734-D8CD-233398CD9C0B}"/>
          </ac:spMkLst>
        </pc:spChg>
        <pc:spChg chg="del">
          <ac:chgData name="Pimms Médiation Cenon" userId="6646a631-4e33-42f2-922f-58b5ab2bb02e" providerId="ADAL" clId="{5059980D-00DF-4DEE-802E-40BC3BD91E2E}" dt="2024-05-23T10:09:51.456" v="265" actId="478"/>
          <ac:spMkLst>
            <pc:docMk/>
            <pc:sldMk cId="2566761617" sldId="266"/>
            <ac:spMk id="3" creationId="{FFFD9C2C-0E78-EFBD-E358-461937EDE411}"/>
          </ac:spMkLst>
        </pc:spChg>
        <pc:spChg chg="add mod">
          <ac:chgData name="Pimms Médiation Cenon" userId="6646a631-4e33-42f2-922f-58b5ab2bb02e" providerId="ADAL" clId="{5059980D-00DF-4DEE-802E-40BC3BD91E2E}" dt="2024-05-23T10:10:02.397" v="266"/>
          <ac:spMkLst>
            <pc:docMk/>
            <pc:sldMk cId="2566761617" sldId="266"/>
            <ac:spMk id="4" creationId="{BEB3655C-FE48-0C94-E779-DA35045BE76C}"/>
          </ac:spMkLst>
        </pc:spChg>
        <pc:spChg chg="del">
          <ac:chgData name="Pimms Médiation Cenon" userId="6646a631-4e33-42f2-922f-58b5ab2bb02e" providerId="ADAL" clId="{5059980D-00DF-4DEE-802E-40BC3BD91E2E}" dt="2024-05-23T10:09:51.456" v="265" actId="478"/>
          <ac:spMkLst>
            <pc:docMk/>
            <pc:sldMk cId="2566761617" sldId="266"/>
            <ac:spMk id="6" creationId="{CAE54C67-6B31-3467-70C2-B44ECD6ED4DF}"/>
          </ac:spMkLst>
        </pc:spChg>
        <pc:spChg chg="add mod">
          <ac:chgData name="Pimms Médiation Cenon" userId="6646a631-4e33-42f2-922f-58b5ab2bb02e" providerId="ADAL" clId="{5059980D-00DF-4DEE-802E-40BC3BD91E2E}" dt="2024-05-23T10:12:16.302" v="289"/>
          <ac:spMkLst>
            <pc:docMk/>
            <pc:sldMk cId="2566761617" sldId="266"/>
            <ac:spMk id="7" creationId="{9F580C12-1E23-08AE-8008-F48106B12369}"/>
          </ac:spMkLst>
        </pc:spChg>
        <pc:spChg chg="mod">
          <ac:chgData name="Pimms Médiation Cenon" userId="6646a631-4e33-42f2-922f-58b5ab2bb02e" providerId="ADAL" clId="{5059980D-00DF-4DEE-802E-40BC3BD91E2E}" dt="2024-05-23T10:11:07.261" v="276" actId="1076"/>
          <ac:spMkLst>
            <pc:docMk/>
            <pc:sldMk cId="2566761617" sldId="266"/>
            <ac:spMk id="35" creationId="{FF6D829D-9C0C-AEA6-91DB-BBFA9AD0F35A}"/>
          </ac:spMkLst>
        </pc:spChg>
        <pc:spChg chg="mod">
          <ac:chgData name="Pimms Médiation Cenon" userId="6646a631-4e33-42f2-922f-58b5ab2bb02e" providerId="ADAL" clId="{5059980D-00DF-4DEE-802E-40BC3BD91E2E}" dt="2024-05-23T10:11:13.528" v="278" actId="1076"/>
          <ac:spMkLst>
            <pc:docMk/>
            <pc:sldMk cId="2566761617" sldId="266"/>
            <ac:spMk id="37" creationId="{5E9004AB-4DAE-897E-3A64-1D85C348B4BE}"/>
          </ac:spMkLst>
        </pc:spChg>
        <pc:spChg chg="mod">
          <ac:chgData name="Pimms Médiation Cenon" userId="6646a631-4e33-42f2-922f-58b5ab2bb02e" providerId="ADAL" clId="{5059980D-00DF-4DEE-802E-40BC3BD91E2E}" dt="2024-05-23T10:11:29.957" v="282" actId="1076"/>
          <ac:spMkLst>
            <pc:docMk/>
            <pc:sldMk cId="2566761617" sldId="266"/>
            <ac:spMk id="43" creationId="{E795ED90-6FFE-F901-5A37-B341ECBBB63E}"/>
          </ac:spMkLst>
        </pc:spChg>
        <pc:spChg chg="mod">
          <ac:chgData name="Pimms Médiation Cenon" userId="6646a631-4e33-42f2-922f-58b5ab2bb02e" providerId="ADAL" clId="{5059980D-00DF-4DEE-802E-40BC3BD91E2E}" dt="2024-05-23T10:11:34.583" v="283" actId="1076"/>
          <ac:spMkLst>
            <pc:docMk/>
            <pc:sldMk cId="2566761617" sldId="266"/>
            <ac:spMk id="44" creationId="{FC2356B0-CE33-89A3-3B23-1E8357EEB757}"/>
          </ac:spMkLst>
        </pc:spChg>
        <pc:spChg chg="mod">
          <ac:chgData name="Pimms Médiation Cenon" userId="6646a631-4e33-42f2-922f-58b5ab2bb02e" providerId="ADAL" clId="{5059980D-00DF-4DEE-802E-40BC3BD91E2E}" dt="2024-05-23T10:11:43.118" v="285" actId="1076"/>
          <ac:spMkLst>
            <pc:docMk/>
            <pc:sldMk cId="2566761617" sldId="266"/>
            <ac:spMk id="51" creationId="{3E07AC61-54B6-F0FF-99A5-FC4F71C6A08A}"/>
          </ac:spMkLst>
        </pc:spChg>
        <pc:spChg chg="mod">
          <ac:chgData name="Pimms Médiation Cenon" userId="6646a631-4e33-42f2-922f-58b5ab2bb02e" providerId="ADAL" clId="{5059980D-00DF-4DEE-802E-40BC3BD91E2E}" dt="2024-05-23T10:11:49.526" v="286" actId="1076"/>
          <ac:spMkLst>
            <pc:docMk/>
            <pc:sldMk cId="2566761617" sldId="266"/>
            <ac:spMk id="52" creationId="{2E2F9EBB-166D-6F52-EA08-3D7CD2E90449}"/>
          </ac:spMkLst>
        </pc:spChg>
        <pc:spChg chg="mod">
          <ac:chgData name="Pimms Médiation Cenon" userId="6646a631-4e33-42f2-922f-58b5ab2bb02e" providerId="ADAL" clId="{5059980D-00DF-4DEE-802E-40BC3BD91E2E}" dt="2024-05-23T10:12:06.204" v="288" actId="1076"/>
          <ac:spMkLst>
            <pc:docMk/>
            <pc:sldMk cId="2566761617" sldId="266"/>
            <ac:spMk id="57" creationId="{7671C860-3E1C-814D-9E17-E9A6E806BB3F}"/>
          </ac:spMkLst>
        </pc:spChg>
        <pc:spChg chg="del mod">
          <ac:chgData name="Pimms Médiation Cenon" userId="6646a631-4e33-42f2-922f-58b5ab2bb02e" providerId="ADAL" clId="{5059980D-00DF-4DEE-802E-40BC3BD91E2E}" dt="2024-05-23T10:08:29.008" v="242" actId="478"/>
          <ac:spMkLst>
            <pc:docMk/>
            <pc:sldMk cId="2566761617" sldId="266"/>
            <ac:spMk id="64" creationId="{4B8B5F01-655D-D6D9-8A99-2A90CB0480EE}"/>
          </ac:spMkLst>
        </pc:spChg>
        <pc:picChg chg="add mod">
          <ac:chgData name="Pimms Médiation Cenon" userId="6646a631-4e33-42f2-922f-58b5ab2bb02e" providerId="ADAL" clId="{5059980D-00DF-4DEE-802E-40BC3BD91E2E}" dt="2024-05-23T10:10:02.397" v="266"/>
          <ac:picMkLst>
            <pc:docMk/>
            <pc:sldMk cId="2566761617" sldId="266"/>
            <ac:picMk id="5" creationId="{D17BF80F-D5CE-F056-9122-21737329A88C}"/>
          </ac:picMkLst>
        </pc:picChg>
        <pc:picChg chg="del">
          <ac:chgData name="Pimms Médiation Cenon" userId="6646a631-4e33-42f2-922f-58b5ab2bb02e" providerId="ADAL" clId="{5059980D-00DF-4DEE-802E-40BC3BD91E2E}" dt="2024-05-23T10:09:51.456" v="265" actId="478"/>
          <ac:picMkLst>
            <pc:docMk/>
            <pc:sldMk cId="2566761617" sldId="266"/>
            <ac:picMk id="8" creationId="{5D5D3556-FF73-677D-2E15-6D983A01C656}"/>
          </ac:picMkLst>
        </pc:picChg>
        <pc:picChg chg="mod">
          <ac:chgData name="Pimms Médiation Cenon" userId="6646a631-4e33-42f2-922f-58b5ab2bb02e" providerId="ADAL" clId="{5059980D-00DF-4DEE-802E-40BC3BD91E2E}" dt="2024-05-23T10:11:38.929" v="284" actId="1076"/>
          <ac:picMkLst>
            <pc:docMk/>
            <pc:sldMk cId="2566761617" sldId="266"/>
            <ac:picMk id="18" creationId="{A9E08D96-096B-5E40-FF7D-284AC7C5A8D8}"/>
          </ac:picMkLst>
        </pc:picChg>
        <pc:picChg chg="mod">
          <ac:chgData name="Pimms Médiation Cenon" userId="6646a631-4e33-42f2-922f-58b5ab2bb02e" providerId="ADAL" clId="{5059980D-00DF-4DEE-802E-40BC3BD91E2E}" dt="2024-05-23T10:11:16.858" v="279" actId="1076"/>
          <ac:picMkLst>
            <pc:docMk/>
            <pc:sldMk cId="2566761617" sldId="266"/>
            <ac:picMk id="21" creationId="{3ECA71C1-57E6-DEF7-5E79-BBED2C51F2A7}"/>
          </ac:picMkLst>
        </pc:picChg>
        <pc:picChg chg="mod modCrop">
          <ac:chgData name="Pimms Médiation Cenon" userId="6646a631-4e33-42f2-922f-58b5ab2bb02e" providerId="ADAL" clId="{5059980D-00DF-4DEE-802E-40BC3BD91E2E}" dt="2024-05-23T10:16:03.519" v="381" actId="1076"/>
          <ac:picMkLst>
            <pc:docMk/>
            <pc:sldMk cId="2566761617" sldId="266"/>
            <ac:picMk id="49" creationId="{3E8DB508-1A8C-1432-F53C-9BBD80E1CCE0}"/>
          </ac:picMkLst>
        </pc:picChg>
        <pc:picChg chg="mod">
          <ac:chgData name="Pimms Médiation Cenon" userId="6646a631-4e33-42f2-922f-58b5ab2bb02e" providerId="ADAL" clId="{5059980D-00DF-4DEE-802E-40BC3BD91E2E}" dt="2024-05-23T10:11:52.839" v="287" actId="1076"/>
          <ac:picMkLst>
            <pc:docMk/>
            <pc:sldMk cId="2566761617" sldId="266"/>
            <ac:picMk id="55" creationId="{A3300932-2A7B-B6B6-11B1-CEE09858FCA1}"/>
          </ac:picMkLst>
        </pc:picChg>
      </pc:sldChg>
      <pc:sldChg chg="addSp delSp modSp del mod">
        <pc:chgData name="Pimms Médiation Cenon" userId="6646a631-4e33-42f2-922f-58b5ab2bb02e" providerId="ADAL" clId="{5059980D-00DF-4DEE-802E-40BC3BD91E2E}" dt="2024-05-23T10:22:46.295" v="516" actId="47"/>
        <pc:sldMkLst>
          <pc:docMk/>
          <pc:sldMk cId="509866258" sldId="267"/>
        </pc:sldMkLst>
        <pc:spChg chg="del">
          <ac:chgData name="Pimms Médiation Cenon" userId="6646a631-4e33-42f2-922f-58b5ab2bb02e" providerId="ADAL" clId="{5059980D-00DF-4DEE-802E-40BC3BD91E2E}" dt="2024-05-23T10:18:09.396" v="420" actId="478"/>
          <ac:spMkLst>
            <pc:docMk/>
            <pc:sldMk cId="509866258" sldId="267"/>
            <ac:spMk id="2" creationId="{3A4DB2EF-1154-EDC4-72C6-7363746AFCF6}"/>
          </ac:spMkLst>
        </pc:spChg>
        <pc:spChg chg="add mod">
          <ac:chgData name="Pimms Médiation Cenon" userId="6646a631-4e33-42f2-922f-58b5ab2bb02e" providerId="ADAL" clId="{5059980D-00DF-4DEE-802E-40BC3BD91E2E}" dt="2024-05-23T10:18:26.263" v="434"/>
          <ac:spMkLst>
            <pc:docMk/>
            <pc:sldMk cId="509866258" sldId="267"/>
            <ac:spMk id="3" creationId="{3B12BDB8-27E5-D53D-C2D8-26855DF06D7C}"/>
          </ac:spMkLst>
        </pc:spChg>
        <pc:spChg chg="add mod">
          <ac:chgData name="Pimms Médiation Cenon" userId="6646a631-4e33-42f2-922f-58b5ab2bb02e" providerId="ADAL" clId="{5059980D-00DF-4DEE-802E-40BC3BD91E2E}" dt="2024-05-23T10:18:26.263" v="434"/>
          <ac:spMkLst>
            <pc:docMk/>
            <pc:sldMk cId="509866258" sldId="267"/>
            <ac:spMk id="6" creationId="{48668604-9F03-8756-B44E-29C6C0C2E23A}"/>
          </ac:spMkLst>
        </pc:spChg>
        <pc:spChg chg="del">
          <ac:chgData name="Pimms Médiation Cenon" userId="6646a631-4e33-42f2-922f-58b5ab2bb02e" providerId="ADAL" clId="{5059980D-00DF-4DEE-802E-40BC3BD91E2E}" dt="2024-05-23T10:18:09.396" v="420" actId="478"/>
          <ac:spMkLst>
            <pc:docMk/>
            <pc:sldMk cId="509866258" sldId="267"/>
            <ac:spMk id="8" creationId="{B6C44B21-B9C3-84CD-3E55-0516CB311C25}"/>
          </ac:spMkLst>
        </pc:spChg>
        <pc:picChg chg="del">
          <ac:chgData name="Pimms Médiation Cenon" userId="6646a631-4e33-42f2-922f-58b5ab2bb02e" providerId="ADAL" clId="{5059980D-00DF-4DEE-802E-40BC3BD91E2E}" dt="2024-05-23T10:18:09.396" v="420" actId="478"/>
          <ac:picMkLst>
            <pc:docMk/>
            <pc:sldMk cId="509866258" sldId="267"/>
            <ac:picMk id="9" creationId="{943B1211-D322-5B13-550F-DB396940DCC9}"/>
          </ac:picMkLst>
        </pc:picChg>
        <pc:picChg chg="add mod">
          <ac:chgData name="Pimms Médiation Cenon" userId="6646a631-4e33-42f2-922f-58b5ab2bb02e" providerId="ADAL" clId="{5059980D-00DF-4DEE-802E-40BC3BD91E2E}" dt="2024-05-23T10:18:26.263" v="434"/>
          <ac:picMkLst>
            <pc:docMk/>
            <pc:sldMk cId="509866258" sldId="267"/>
            <ac:picMk id="10" creationId="{00701BD5-EF25-5283-1334-A68706E47BA7}"/>
          </ac:picMkLst>
        </pc:picChg>
      </pc:sldChg>
      <pc:sldChg chg="modSp add mod setBg">
        <pc:chgData name="Pimms Médiation Cenon" userId="6646a631-4e33-42f2-922f-58b5ab2bb02e" providerId="ADAL" clId="{5059980D-00DF-4DEE-802E-40BC3BD91E2E}" dt="2024-05-23T10:22:30.379" v="497" actId="1035"/>
        <pc:sldMkLst>
          <pc:docMk/>
          <pc:sldMk cId="388699455" sldId="269"/>
        </pc:sldMkLst>
        <pc:spChg chg="mod">
          <ac:chgData name="Pimms Médiation Cenon" userId="6646a631-4e33-42f2-922f-58b5ab2bb02e" providerId="ADAL" clId="{5059980D-00DF-4DEE-802E-40BC3BD91E2E}" dt="2024-05-23T10:22:30.379" v="497" actId="1035"/>
          <ac:spMkLst>
            <pc:docMk/>
            <pc:sldMk cId="388699455" sldId="269"/>
            <ac:spMk id="3" creationId="{A0E845D3-DDC6-0FE5-1279-7F47BAC34711}"/>
          </ac:spMkLst>
        </pc:spChg>
      </pc:sldChg>
    </pc:docChg>
  </pc:docChgLst>
  <pc:docChgLst>
    <pc:chgData name="Pimms Médiation Cenon" userId="6646a631-4e33-42f2-922f-58b5ab2bb02e" providerId="ADAL" clId="{7FDC8987-2B6A-4B72-BD99-F4B3A6AC402E}"/>
    <pc:docChg chg="custSel addSld modSld">
      <pc:chgData name="Pimms Médiation Cenon" userId="6646a631-4e33-42f2-922f-58b5ab2bb02e" providerId="ADAL" clId="{7FDC8987-2B6A-4B72-BD99-F4B3A6AC402E}" dt="2024-08-02T13:05:35.568" v="22" actId="478"/>
      <pc:docMkLst>
        <pc:docMk/>
      </pc:docMkLst>
      <pc:sldChg chg="addSp modSp mod">
        <pc:chgData name="Pimms Médiation Cenon" userId="6646a631-4e33-42f2-922f-58b5ab2bb02e" providerId="ADAL" clId="{7FDC8987-2B6A-4B72-BD99-F4B3A6AC402E}" dt="2024-08-02T13:03:25.817" v="6" actId="1076"/>
        <pc:sldMkLst>
          <pc:docMk/>
          <pc:sldMk cId="1154749574" sldId="261"/>
        </pc:sldMkLst>
        <pc:picChg chg="add mod">
          <ac:chgData name="Pimms Médiation Cenon" userId="6646a631-4e33-42f2-922f-58b5ab2bb02e" providerId="ADAL" clId="{7FDC8987-2B6A-4B72-BD99-F4B3A6AC402E}" dt="2024-08-02T13:03:25.817" v="6" actId="1076"/>
          <ac:picMkLst>
            <pc:docMk/>
            <pc:sldMk cId="1154749574" sldId="261"/>
            <ac:picMk id="5" creationId="{215F2F07-D09B-7EAF-7DB6-82CEB8B3BB73}"/>
          </ac:picMkLst>
        </pc:picChg>
      </pc:sldChg>
      <pc:sldChg chg="addSp delSp modSp mod">
        <pc:chgData name="Pimms Médiation Cenon" userId="6646a631-4e33-42f2-922f-58b5ab2bb02e" providerId="ADAL" clId="{7FDC8987-2B6A-4B72-BD99-F4B3A6AC402E}" dt="2024-08-02T13:05:35.568" v="22" actId="478"/>
        <pc:sldMkLst>
          <pc:docMk/>
          <pc:sldMk cId="3670509511" sldId="270"/>
        </pc:sldMkLst>
        <pc:picChg chg="add del mod ord">
          <ac:chgData name="Pimms Médiation Cenon" userId="6646a631-4e33-42f2-922f-58b5ab2bb02e" providerId="ADAL" clId="{7FDC8987-2B6A-4B72-BD99-F4B3A6AC402E}" dt="2024-08-02T13:05:35.568" v="22" actId="478"/>
          <ac:picMkLst>
            <pc:docMk/>
            <pc:sldMk cId="3670509511" sldId="270"/>
            <ac:picMk id="9" creationId="{215F2F07-D09B-7EAF-7DB6-82CEB8B3BB73}"/>
          </ac:picMkLst>
        </pc:picChg>
      </pc:sldChg>
      <pc:sldChg chg="delSp modSp add mod modTransition">
        <pc:chgData name="Pimms Médiation Cenon" userId="6646a631-4e33-42f2-922f-58b5ab2bb02e" providerId="ADAL" clId="{7FDC8987-2B6A-4B72-BD99-F4B3A6AC402E}" dt="2024-08-02T13:04:53.029" v="15" actId="21"/>
        <pc:sldMkLst>
          <pc:docMk/>
          <pc:sldMk cId="137869431" sldId="283"/>
        </pc:sldMkLst>
        <pc:picChg chg="del mod">
          <ac:chgData name="Pimms Médiation Cenon" userId="6646a631-4e33-42f2-922f-58b5ab2bb02e" providerId="ADAL" clId="{7FDC8987-2B6A-4B72-BD99-F4B3A6AC402E}" dt="2024-08-02T13:04:53.029" v="15" actId="21"/>
          <ac:picMkLst>
            <pc:docMk/>
            <pc:sldMk cId="137869431" sldId="283"/>
            <ac:picMk id="5" creationId="{215F2F07-D09B-7EAF-7DB6-82CEB8B3BB73}"/>
          </ac:picMkLst>
        </pc:picChg>
      </pc:sldChg>
    </pc:docChg>
  </pc:docChgLst>
  <pc:docChgLst>
    <pc:chgData name="Pimms Médiation Cenon" userId="S::cenon@pimmsmediation.fr::6646a631-4e33-42f2-922f-58b5ab2bb02e" providerId="AD" clId="Web-{8ABB59EA-B677-8BCE-3F39-FBB9745C1EB4}"/>
    <pc:docChg chg="modSld">
      <pc:chgData name="Pimms Médiation Cenon" userId="S::cenon@pimmsmediation.fr::6646a631-4e33-42f2-922f-58b5ab2bb02e" providerId="AD" clId="Web-{8ABB59EA-B677-8BCE-3F39-FBB9745C1EB4}" dt="2024-06-10T13:17:41.901" v="23"/>
      <pc:docMkLst>
        <pc:docMk/>
      </pc:docMkLst>
      <pc:sldChg chg="mod setBg">
        <pc:chgData name="Pimms Médiation Cenon" userId="S::cenon@pimmsmediation.fr::6646a631-4e33-42f2-922f-58b5ab2bb02e" providerId="AD" clId="Web-{8ABB59EA-B677-8BCE-3F39-FBB9745C1EB4}" dt="2024-06-10T13:16:18.382" v="0"/>
        <pc:sldMkLst>
          <pc:docMk/>
          <pc:sldMk cId="3401452978" sldId="256"/>
        </pc:sldMkLst>
      </pc:sldChg>
      <pc:sldChg chg="modSp">
        <pc:chgData name="Pimms Médiation Cenon" userId="S::cenon@pimmsmediation.fr::6646a631-4e33-42f2-922f-58b5ab2bb02e" providerId="AD" clId="Web-{8ABB59EA-B677-8BCE-3F39-FBB9745C1EB4}" dt="2024-06-10T13:16:28.289" v="3"/>
        <pc:sldMkLst>
          <pc:docMk/>
          <pc:sldMk cId="3095255486" sldId="259"/>
        </pc:sldMkLst>
        <pc:spChg chg="mod">
          <ac:chgData name="Pimms Médiation Cenon" userId="S::cenon@pimmsmediation.fr::6646a631-4e33-42f2-922f-58b5ab2bb02e" providerId="AD" clId="Web-{8ABB59EA-B677-8BCE-3F39-FBB9745C1EB4}" dt="2024-06-10T13:16:28.289" v="3"/>
          <ac:spMkLst>
            <pc:docMk/>
            <pc:sldMk cId="3095255486" sldId="259"/>
            <ac:spMk id="4" creationId="{838DCBEB-4840-643D-F9C8-D511894178DA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6:45.602" v="4"/>
        <pc:sldMkLst>
          <pc:docMk/>
          <pc:sldMk cId="201477363" sldId="260"/>
        </pc:sldMkLst>
        <pc:spChg chg="mod">
          <ac:chgData name="Pimms Médiation Cenon" userId="S::cenon@pimmsmediation.fr::6646a631-4e33-42f2-922f-58b5ab2bb02e" providerId="AD" clId="Web-{8ABB59EA-B677-8BCE-3F39-FBB9745C1EB4}" dt="2024-06-10T13:16:45.602" v="4"/>
          <ac:spMkLst>
            <pc:docMk/>
            <pc:sldMk cId="201477363" sldId="260"/>
            <ac:spMk id="15" creationId="{2A8D0514-584A-DB16-0C1C-8923533A02A9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00.884" v="6"/>
        <pc:sldMkLst>
          <pc:docMk/>
          <pc:sldMk cId="1154749574" sldId="261"/>
        </pc:sldMkLst>
        <pc:spChg chg="mod">
          <ac:chgData name="Pimms Médiation Cenon" userId="S::cenon@pimmsmediation.fr::6646a631-4e33-42f2-922f-58b5ab2bb02e" providerId="AD" clId="Web-{8ABB59EA-B677-8BCE-3F39-FBB9745C1EB4}" dt="2024-06-10T13:17:00.884" v="6"/>
          <ac:spMkLst>
            <pc:docMk/>
            <pc:sldMk cId="1154749574" sldId="261"/>
            <ac:spMk id="20" creationId="{620CA4CD-31E9-E6C6-B475-1FAF0BD250A9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17.025" v="10"/>
        <pc:sldMkLst>
          <pc:docMk/>
          <pc:sldMk cId="3824445377" sldId="262"/>
        </pc:sldMkLst>
        <pc:spChg chg="mod">
          <ac:chgData name="Pimms Médiation Cenon" userId="S::cenon@pimmsmediation.fr::6646a631-4e33-42f2-922f-58b5ab2bb02e" providerId="AD" clId="Web-{8ABB59EA-B677-8BCE-3F39-FBB9745C1EB4}" dt="2024-06-10T13:17:17.025" v="10"/>
          <ac:spMkLst>
            <pc:docMk/>
            <pc:sldMk cId="3824445377" sldId="262"/>
            <ac:spMk id="8" creationId="{DE2EA6DB-4BA8-82FC-2117-9AFF9CB0752C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26.791" v="16"/>
        <pc:sldMkLst>
          <pc:docMk/>
          <pc:sldMk cId="1729490203" sldId="263"/>
        </pc:sldMkLst>
        <pc:spChg chg="mod">
          <ac:chgData name="Pimms Médiation Cenon" userId="S::cenon@pimmsmediation.fr::6646a631-4e33-42f2-922f-58b5ab2bb02e" providerId="AD" clId="Web-{8ABB59EA-B677-8BCE-3F39-FBB9745C1EB4}" dt="2024-06-10T13:17:26.791" v="16"/>
          <ac:spMkLst>
            <pc:docMk/>
            <pc:sldMk cId="1729490203" sldId="263"/>
            <ac:spMk id="7" creationId="{BF326A6F-8395-6B1D-17C3-4F432BF3943E}"/>
          </ac:spMkLst>
        </pc:spChg>
        <pc:spChg chg="mod">
          <ac:chgData name="Pimms Médiation Cenon" userId="S::cenon@pimmsmediation.fr::6646a631-4e33-42f2-922f-58b5ab2bb02e" providerId="AD" clId="Web-{8ABB59EA-B677-8BCE-3F39-FBB9745C1EB4}" dt="2024-06-10T13:17:26.760" v="15"/>
          <ac:spMkLst>
            <pc:docMk/>
            <pc:sldMk cId="1729490203" sldId="263"/>
            <ac:spMk id="9" creationId="{200C4FD5-BE48-61E9-F887-C063B02E64A5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34.260" v="20"/>
        <pc:sldMkLst>
          <pc:docMk/>
          <pc:sldMk cId="2267352082" sldId="264"/>
        </pc:sldMkLst>
        <pc:spChg chg="mod">
          <ac:chgData name="Pimms Médiation Cenon" userId="S::cenon@pimmsmediation.fr::6646a631-4e33-42f2-922f-58b5ab2bb02e" providerId="AD" clId="Web-{8ABB59EA-B677-8BCE-3F39-FBB9745C1EB4}" dt="2024-06-10T13:17:34.260" v="20"/>
          <ac:spMkLst>
            <pc:docMk/>
            <pc:sldMk cId="2267352082" sldId="264"/>
            <ac:spMk id="4" creationId="{E44E299B-7908-B502-E86D-761203BA8CC1}"/>
          </ac:spMkLst>
        </pc:spChg>
        <pc:spChg chg="mod">
          <ac:chgData name="Pimms Médiation Cenon" userId="S::cenon@pimmsmediation.fr::6646a631-4e33-42f2-922f-58b5ab2bb02e" providerId="AD" clId="Web-{8ABB59EA-B677-8BCE-3F39-FBB9745C1EB4}" dt="2024-06-10T13:17:30.697" v="18"/>
          <ac:spMkLst>
            <pc:docMk/>
            <pc:sldMk cId="2267352082" sldId="264"/>
            <ac:spMk id="18" creationId="{E7688E96-2977-D3A8-0088-808CAF466FBC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20.994" v="12"/>
        <pc:sldMkLst>
          <pc:docMk/>
          <pc:sldMk cId="2566761617" sldId="266"/>
        </pc:sldMkLst>
        <pc:spChg chg="mod">
          <ac:chgData name="Pimms Médiation Cenon" userId="S::cenon@pimmsmediation.fr::6646a631-4e33-42f2-922f-58b5ab2bb02e" providerId="AD" clId="Web-{8ABB59EA-B677-8BCE-3F39-FBB9745C1EB4}" dt="2024-06-10T13:17:20.994" v="12"/>
          <ac:spMkLst>
            <pc:docMk/>
            <pc:sldMk cId="2566761617" sldId="266"/>
            <ac:spMk id="2" creationId="{DD6FF3CB-160C-9734-D8CD-233398CD9C0B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12.650" v="8"/>
        <pc:sldMkLst>
          <pc:docMk/>
          <pc:sldMk cId="1006342357" sldId="268"/>
        </pc:sldMkLst>
        <pc:spChg chg="mod">
          <ac:chgData name="Pimms Médiation Cenon" userId="S::cenon@pimmsmediation.fr::6646a631-4e33-42f2-922f-58b5ab2bb02e" providerId="AD" clId="Web-{8ABB59EA-B677-8BCE-3F39-FBB9745C1EB4}" dt="2024-06-10T13:17:12.650" v="8"/>
          <ac:spMkLst>
            <pc:docMk/>
            <pc:sldMk cId="1006342357" sldId="268"/>
            <ac:spMk id="19" creationId="{0E243878-0433-74A0-1C00-C6B039ADE608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41.901" v="23"/>
        <pc:sldMkLst>
          <pc:docMk/>
          <pc:sldMk cId="388699455" sldId="269"/>
        </pc:sldMkLst>
        <pc:spChg chg="mod">
          <ac:chgData name="Pimms Médiation Cenon" userId="S::cenon@pimmsmediation.fr::6646a631-4e33-42f2-922f-58b5ab2bb02e" providerId="AD" clId="Web-{8ABB59EA-B677-8BCE-3F39-FBB9745C1EB4}" dt="2024-06-10T13:17:41.901" v="23"/>
          <ac:spMkLst>
            <pc:docMk/>
            <pc:sldMk cId="388699455" sldId="269"/>
            <ac:spMk id="4" creationId="{E44E299B-7908-B502-E86D-761203BA8CC1}"/>
          </ac:spMkLst>
        </pc:spChg>
        <pc:spChg chg="mod">
          <ac:chgData name="Pimms Médiation Cenon" userId="S::cenon@pimmsmediation.fr::6646a631-4e33-42f2-922f-58b5ab2bb02e" providerId="AD" clId="Web-{8ABB59EA-B677-8BCE-3F39-FBB9745C1EB4}" dt="2024-06-10T13:17:38.760" v="22"/>
          <ac:spMkLst>
            <pc:docMk/>
            <pc:sldMk cId="388699455" sldId="269"/>
            <ac:spMk id="18" creationId="{E7688E96-2977-D3A8-0088-808CAF466FBC}"/>
          </ac:spMkLst>
        </pc:spChg>
      </pc:sldChg>
    </pc:docChg>
  </pc:docChgLst>
  <pc:docChgLst>
    <pc:chgData name="Enzo BISSON" userId="S::enzo.bisson@pimmsmediation.fr::17cdaff5-34f9-4b9a-9a18-922d4a1a365c" providerId="AD" clId="Web-{E1301425-35B2-BB7D-3222-EACCFE062A01}"/>
    <pc:docChg chg="modSld">
      <pc:chgData name="Enzo BISSON" userId="S::enzo.bisson@pimmsmediation.fr::17cdaff5-34f9-4b9a-9a18-922d4a1a365c" providerId="AD" clId="Web-{E1301425-35B2-BB7D-3222-EACCFE062A01}" dt="2024-05-21T09:42:39.812" v="59" actId="14100"/>
      <pc:docMkLst>
        <pc:docMk/>
      </pc:docMkLst>
      <pc:sldChg chg="modSp">
        <pc:chgData name="Enzo BISSON" userId="S::enzo.bisson@pimmsmediation.fr::17cdaff5-34f9-4b9a-9a18-922d4a1a365c" providerId="AD" clId="Web-{E1301425-35B2-BB7D-3222-EACCFE062A01}" dt="2024-05-21T09:42:39.812" v="59" actId="14100"/>
        <pc:sldMkLst>
          <pc:docMk/>
          <pc:sldMk cId="3095255486" sldId="259"/>
        </pc:sldMkLst>
        <pc:spChg chg="mod">
          <ac:chgData name="Enzo BISSON" userId="S::enzo.bisson@pimmsmediation.fr::17cdaff5-34f9-4b9a-9a18-922d4a1a365c" providerId="AD" clId="Web-{E1301425-35B2-BB7D-3222-EACCFE062A01}" dt="2024-05-21T09:42:39.812" v="58" actId="14100"/>
          <ac:spMkLst>
            <pc:docMk/>
            <pc:sldMk cId="3095255486" sldId="259"/>
            <ac:spMk id="2" creationId="{3A4DB2EF-1154-EDC4-72C6-7363746AFCF6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9" actId="14100"/>
          <ac:spMkLst>
            <pc:docMk/>
            <pc:sldMk cId="3095255486" sldId="259"/>
            <ac:spMk id="4" creationId="{838DCBEB-4840-643D-F9C8-D511894178DA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7" actId="14100"/>
          <ac:spMkLst>
            <pc:docMk/>
            <pc:sldMk cId="3095255486" sldId="259"/>
            <ac:spMk id="6" creationId="{BE2689E4-D6A4-AE03-9784-157644C65A24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6" actId="14100"/>
          <ac:spMkLst>
            <pc:docMk/>
            <pc:sldMk cId="3095255486" sldId="259"/>
            <ac:spMk id="7" creationId="{422388C0-36BA-C2D7-1689-5ED8C0233252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5" actId="14100"/>
          <ac:spMkLst>
            <pc:docMk/>
            <pc:sldMk cId="3095255486" sldId="259"/>
            <ac:spMk id="8" creationId="{1D3A2177-02A1-BC9C-87C4-A3CC5A164BB0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4" actId="14100"/>
          <ac:spMkLst>
            <pc:docMk/>
            <pc:sldMk cId="3095255486" sldId="259"/>
            <ac:spMk id="9" creationId="{5394D783-AB92-840D-1A7A-0387F172D84F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3" actId="14100"/>
          <ac:spMkLst>
            <pc:docMk/>
            <pc:sldMk cId="3095255486" sldId="259"/>
            <ac:spMk id="10" creationId="{74F54567-870F-5A72-F4A5-696443CAB0FB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2" actId="14100"/>
          <ac:spMkLst>
            <pc:docMk/>
            <pc:sldMk cId="3095255486" sldId="259"/>
            <ac:spMk id="11" creationId="{93D8773E-84A1-2AA3-83B5-1C7E760E337D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1" actId="14100"/>
          <ac:spMkLst>
            <pc:docMk/>
            <pc:sldMk cId="3095255486" sldId="259"/>
            <ac:spMk id="12" creationId="{F9D595EC-4A64-14FA-0D28-FDFB709028ED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0" actId="14100"/>
          <ac:spMkLst>
            <pc:docMk/>
            <pc:sldMk cId="3095255486" sldId="259"/>
            <ac:spMk id="13" creationId="{22E23ADF-8838-F827-2AA9-DF40C6CC5C29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9" actId="14100"/>
          <ac:spMkLst>
            <pc:docMk/>
            <pc:sldMk cId="3095255486" sldId="259"/>
            <ac:spMk id="16" creationId="{897468A0-3A4B-FE6F-EF78-9C7A4C71B912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8" actId="14100"/>
          <ac:spMkLst>
            <pc:docMk/>
            <pc:sldMk cId="3095255486" sldId="259"/>
            <ac:spMk id="17" creationId="{57BE56B0-D8BD-6A03-670F-AA879EDEE8DA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7" actId="14100"/>
          <ac:spMkLst>
            <pc:docMk/>
            <pc:sldMk cId="3095255486" sldId="259"/>
            <ac:spMk id="18" creationId="{3459F7D0-B190-FB1C-C875-83AB0EBA84D5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6" actId="14100"/>
          <ac:spMkLst>
            <pc:docMk/>
            <pc:sldMk cId="3095255486" sldId="259"/>
            <ac:spMk id="19" creationId="{061B6025-D01F-2B04-5AD1-57D5E7A60C1F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5" actId="14100"/>
          <ac:spMkLst>
            <pc:docMk/>
            <pc:sldMk cId="3095255486" sldId="259"/>
            <ac:spMk id="20" creationId="{8DAD64DA-C227-A17D-33C6-93DE065E4C37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4" actId="14100"/>
          <ac:spMkLst>
            <pc:docMk/>
            <pc:sldMk cId="3095255486" sldId="259"/>
            <ac:spMk id="21" creationId="{998896EE-C11D-D1E6-D7E7-F294B241AF20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3" actId="14100"/>
          <ac:spMkLst>
            <pc:docMk/>
            <pc:sldMk cId="3095255486" sldId="259"/>
            <ac:spMk id="22" creationId="{DED2CC92-53AE-9939-62D9-EAA845EBD2A7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796" v="42" actId="14100"/>
          <ac:spMkLst>
            <pc:docMk/>
            <pc:sldMk cId="3095255486" sldId="259"/>
            <ac:spMk id="23" creationId="{B89349B2-E6C1-E17B-6A02-6531ED309A8E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796" v="41" actId="14100"/>
          <ac:spMkLst>
            <pc:docMk/>
            <pc:sldMk cId="3095255486" sldId="259"/>
            <ac:spMk id="24" creationId="{AB95B8B8-C3DB-9310-0F99-DB2E030D40F7}"/>
          </ac:spMkLst>
        </pc:spChg>
        <pc:picChg chg="mod">
          <ac:chgData name="Enzo BISSON" userId="S::enzo.bisson@pimmsmediation.fr::17cdaff5-34f9-4b9a-9a18-922d4a1a365c" providerId="AD" clId="Web-{E1301425-35B2-BB7D-3222-EACCFE062A01}" dt="2024-05-21T09:42:39.796" v="40" actId="14100"/>
          <ac:picMkLst>
            <pc:docMk/>
            <pc:sldMk cId="3095255486" sldId="259"/>
            <ac:picMk id="15" creationId="{3CDAA504-FFCC-BDE5-F2FB-ADEE6A9D7258}"/>
          </ac:picMkLst>
        </pc:picChg>
      </pc:sldChg>
    </pc:docChg>
  </pc:docChgLst>
  <pc:docChgLst>
    <pc:chgData name="Lilian BEAUGENDRE" userId="S::lilian.beaugendre@pimmsmediation.fr::c6f6bbe8-3f71-4e49-8301-f768d77bb595" providerId="AD" clId="Web-{67B324B5-5FE4-B73B-7FE4-6B12A91DD5FC}"/>
    <pc:docChg chg="modSld">
      <pc:chgData name="Lilian BEAUGENDRE" userId="S::lilian.beaugendre@pimmsmediation.fr::c6f6bbe8-3f71-4e49-8301-f768d77bb595" providerId="AD" clId="Web-{67B324B5-5FE4-B73B-7FE4-6B12A91DD5FC}" dt="2024-07-17T08:14:21.473" v="13" actId="20577"/>
      <pc:docMkLst>
        <pc:docMk/>
      </pc:docMkLst>
      <pc:sldChg chg="modSp">
        <pc:chgData name="Lilian BEAUGENDRE" userId="S::lilian.beaugendre@pimmsmediation.fr::c6f6bbe8-3f71-4e49-8301-f768d77bb595" providerId="AD" clId="Web-{67B324B5-5FE4-B73B-7FE4-6B12A91DD5FC}" dt="2024-07-17T08:14:21.473" v="13" actId="20577"/>
        <pc:sldMkLst>
          <pc:docMk/>
          <pc:sldMk cId="2969106260" sldId="281"/>
        </pc:sldMkLst>
        <pc:spChg chg="mod">
          <ac:chgData name="Lilian BEAUGENDRE" userId="S::lilian.beaugendre@pimmsmediation.fr::c6f6bbe8-3f71-4e49-8301-f768d77bb595" providerId="AD" clId="Web-{67B324B5-5FE4-B73B-7FE4-6B12A91DD5FC}" dt="2024-07-17T08:14:21.473" v="13" actId="20577"/>
          <ac:spMkLst>
            <pc:docMk/>
            <pc:sldMk cId="2969106260" sldId="281"/>
            <ac:spMk id="31" creationId="{3F28F7A5-82EE-4D15-C93D-2D984AA79203}"/>
          </ac:spMkLst>
        </pc:spChg>
      </pc:sldChg>
    </pc:docChg>
  </pc:docChgLst>
  <pc:docChgLst>
    <pc:chgData name="Pimms Médiation Cenon" userId="S::cenon@pimmsmediation.fr::6646a631-4e33-42f2-922f-58b5ab2bb02e" providerId="AD" clId="Web-{09E5201B-AA8C-A259-CC7E-9CF12207301B}"/>
    <pc:docChg chg="addSld delSld modSld sldOrd">
      <pc:chgData name="Pimms Médiation Cenon" userId="S::cenon@pimmsmediation.fr::6646a631-4e33-42f2-922f-58b5ab2bb02e" providerId="AD" clId="Web-{09E5201B-AA8C-A259-CC7E-9CF12207301B}" dt="2024-06-17T14:59:15.391" v="187" actId="1076"/>
      <pc:docMkLst>
        <pc:docMk/>
      </pc:docMkLst>
      <pc:sldChg chg="del">
        <pc:chgData name="Pimms Médiation Cenon" userId="S::cenon@pimmsmediation.fr::6646a631-4e33-42f2-922f-58b5ab2bb02e" providerId="AD" clId="Web-{09E5201B-AA8C-A259-CC7E-9CF12207301B}" dt="2024-06-17T14:25:24.996" v="0"/>
        <pc:sldMkLst>
          <pc:docMk/>
          <pc:sldMk cId="3401452978" sldId="256"/>
        </pc:sldMkLst>
      </pc:sldChg>
      <pc:sldChg chg="delSp">
        <pc:chgData name="Pimms Médiation Cenon" userId="S::cenon@pimmsmediation.fr::6646a631-4e33-42f2-922f-58b5ab2bb02e" providerId="AD" clId="Web-{09E5201B-AA8C-A259-CC7E-9CF12207301B}" dt="2024-06-17T14:25:35.715" v="2"/>
        <pc:sldMkLst>
          <pc:docMk/>
          <pc:sldMk cId="3095255486" sldId="259"/>
        </pc:sldMkLst>
        <pc:spChg chg="del">
          <ac:chgData name="Pimms Médiation Cenon" userId="S::cenon@pimmsmediation.fr::6646a631-4e33-42f2-922f-58b5ab2bb02e" providerId="AD" clId="Web-{09E5201B-AA8C-A259-CC7E-9CF12207301B}" dt="2024-06-17T14:25:35.715" v="2"/>
          <ac:spMkLst>
            <pc:docMk/>
            <pc:sldMk cId="3095255486" sldId="259"/>
            <ac:spMk id="24" creationId="{AB95B8B8-C3DB-9310-0F99-DB2E030D40F7}"/>
          </ac:spMkLst>
        </pc:spChg>
        <pc:picChg chg="del">
          <ac:chgData name="Pimms Médiation Cenon" userId="S::cenon@pimmsmediation.fr::6646a631-4e33-42f2-922f-58b5ab2bb02e" providerId="AD" clId="Web-{09E5201B-AA8C-A259-CC7E-9CF12207301B}" dt="2024-06-17T14:25:31.402" v="1"/>
          <ac:picMkLst>
            <pc:docMk/>
            <pc:sldMk cId="3095255486" sldId="259"/>
            <ac:picMk id="26" creationId="{7175AEF9-7600-4DE4-93D3-BDF94AF8056B}"/>
          </ac:picMkLst>
        </pc:picChg>
      </pc:sldChg>
      <pc:sldChg chg="addSp delSp modSp ord delCm">
        <pc:chgData name="Pimms Médiation Cenon" userId="S::cenon@pimmsmediation.fr::6646a631-4e33-42f2-922f-58b5ab2bb02e" providerId="AD" clId="Web-{09E5201B-AA8C-A259-CC7E-9CF12207301B}" dt="2024-06-17T14:50:13.309" v="95"/>
        <pc:sldMkLst>
          <pc:docMk/>
          <pc:sldMk cId="1154749574" sldId="261"/>
        </pc:sldMkLst>
        <pc:spChg chg="del">
          <ac:chgData name="Pimms Médiation Cenon" userId="S::cenon@pimmsmediation.fr::6646a631-4e33-42f2-922f-58b5ab2bb02e" providerId="AD" clId="Web-{09E5201B-AA8C-A259-CC7E-9CF12207301B}" dt="2024-06-17T14:26:40.564" v="9"/>
          <ac:spMkLst>
            <pc:docMk/>
            <pc:sldMk cId="1154749574" sldId="261"/>
            <ac:spMk id="5" creationId="{898ED80B-D8FD-0AB7-40DF-EC34BBF371E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8"/>
          <ac:spMkLst>
            <pc:docMk/>
            <pc:sldMk cId="1154749574" sldId="261"/>
            <ac:spMk id="8" creationId="{AC94C50C-C6D7-C040-F8A7-7A43FA9A407E}"/>
          </ac:spMkLst>
        </pc:spChg>
        <pc:spChg chg="mod">
          <ac:chgData name="Pimms Médiation Cenon" userId="S::cenon@pimmsmediation.fr::6646a631-4e33-42f2-922f-58b5ab2bb02e" providerId="AD" clId="Web-{09E5201B-AA8C-A259-CC7E-9CF12207301B}" dt="2024-06-17T14:49:43.902" v="90" actId="20577"/>
          <ac:spMkLst>
            <pc:docMk/>
            <pc:sldMk cId="1154749574" sldId="261"/>
            <ac:spMk id="22" creationId="{B13383D6-2035-D412-C179-BB71CE4448EA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3"/>
          <ac:spMkLst>
            <pc:docMk/>
            <pc:sldMk cId="1154749574" sldId="261"/>
            <ac:spMk id="45" creationId="{24773CF3-B67C-CB2E-A810-5524411DD23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2"/>
          <ac:spMkLst>
            <pc:docMk/>
            <pc:sldMk cId="1154749574" sldId="261"/>
            <ac:spMk id="46" creationId="{FF788575-36EA-BDB1-D3D9-61A419A53E7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1"/>
          <ac:spMkLst>
            <pc:docMk/>
            <pc:sldMk cId="1154749574" sldId="261"/>
            <ac:spMk id="56" creationId="{C84A9E72-1C9E-BA42-4B65-B13F55E9423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0"/>
          <ac:spMkLst>
            <pc:docMk/>
            <pc:sldMk cId="1154749574" sldId="261"/>
            <ac:spMk id="61" creationId="{F1A61FE6-20C3-3A72-02B1-385E82CE7F7E}"/>
          </ac:spMkLst>
        </pc:spChg>
        <pc:picChg chg="add del mod">
          <ac:chgData name="Pimms Médiation Cenon" userId="S::cenon@pimmsmediation.fr::6646a631-4e33-42f2-922f-58b5ab2bb02e" providerId="AD" clId="Web-{09E5201B-AA8C-A259-CC7E-9CF12207301B}" dt="2024-06-17T14:44:33.297" v="20"/>
          <ac:picMkLst>
            <pc:docMk/>
            <pc:sldMk cId="1154749574" sldId="261"/>
            <ac:picMk id="2" creationId="{1F766373-7E4F-1007-7648-D24749A90DC9}"/>
          </ac:picMkLst>
        </pc:picChg>
        <pc:picChg chg="add del mod">
          <ac:chgData name="Pimms Médiation Cenon" userId="S::cenon@pimmsmediation.fr::6646a631-4e33-42f2-922f-58b5ab2bb02e" providerId="AD" clId="Web-{09E5201B-AA8C-A259-CC7E-9CF12207301B}" dt="2024-06-17T14:27:16.394" v="18"/>
          <ac:picMkLst>
            <pc:docMk/>
            <pc:sldMk cId="1154749574" sldId="261"/>
            <ac:picMk id="2" creationId="{C42E4880-B336-12BE-7A2F-FEB01B0AF517}"/>
          </ac:picMkLst>
        </pc:picChg>
        <pc:picChg chg="add del mod">
          <ac:chgData name="Pimms Médiation Cenon" userId="S::cenon@pimmsmediation.fr::6646a631-4e33-42f2-922f-58b5ab2bb02e" providerId="AD" clId="Web-{09E5201B-AA8C-A259-CC7E-9CF12207301B}" dt="2024-06-17T14:45:30.002" v="28"/>
          <ac:picMkLst>
            <pc:docMk/>
            <pc:sldMk cId="1154749574" sldId="261"/>
            <ac:picMk id="3" creationId="{25B68DBA-8A8E-F57E-7234-19BE2709C8FD}"/>
          </ac:picMkLst>
        </pc:picChg>
        <pc:picChg chg="add del mod modCrop">
          <ac:chgData name="Pimms Médiation Cenon" userId="S::cenon@pimmsmediation.fr::6646a631-4e33-42f2-922f-58b5ab2bb02e" providerId="AD" clId="Web-{09E5201B-AA8C-A259-CC7E-9CF12207301B}" dt="2024-06-17T14:46:50.083" v="45"/>
          <ac:picMkLst>
            <pc:docMk/>
            <pc:sldMk cId="1154749574" sldId="261"/>
            <ac:picMk id="4" creationId="{212FFBDA-C543-07A0-C318-DA2E5C03D33C}"/>
          </ac:picMkLst>
        </pc:picChg>
        <pc:picChg chg="del">
          <ac:chgData name="Pimms Médiation Cenon" userId="S::cenon@pimmsmediation.fr::6646a631-4e33-42f2-922f-58b5ab2bb02e" providerId="AD" clId="Web-{09E5201B-AA8C-A259-CC7E-9CF12207301B}" dt="2024-06-17T14:26:40.564" v="14"/>
          <ac:picMkLst>
            <pc:docMk/>
            <pc:sldMk cId="1154749574" sldId="261"/>
            <ac:picMk id="6" creationId="{9DA0CF82-C49A-B2B0-A39F-DE571D97C366}"/>
          </ac:picMkLst>
        </pc:picChg>
        <pc:picChg chg="add mod">
          <ac:chgData name="Pimms Médiation Cenon" userId="S::cenon@pimmsmediation.fr::6646a631-4e33-42f2-922f-58b5ab2bb02e" providerId="AD" clId="Web-{09E5201B-AA8C-A259-CC7E-9CF12207301B}" dt="2024-06-17T14:48:44.915" v="61" actId="1076"/>
          <ac:picMkLst>
            <pc:docMk/>
            <pc:sldMk cId="1154749574" sldId="261"/>
            <ac:picMk id="6" creationId="{AD3C6C37-63C0-A847-7C79-D2122C830CC0}"/>
          </ac:picMkLst>
        </pc:picChg>
        <pc:cxnChg chg="del">
          <ac:chgData name="Pimms Médiation Cenon" userId="S::cenon@pimmsmediation.fr::6646a631-4e33-42f2-922f-58b5ab2bb02e" providerId="AD" clId="Web-{09E5201B-AA8C-A259-CC7E-9CF12207301B}" dt="2024-06-17T14:26:40.564" v="7"/>
          <ac:cxnSpMkLst>
            <pc:docMk/>
            <pc:sldMk cId="1154749574" sldId="261"/>
            <ac:cxnSpMk id="9" creationId="{F8952F01-4E35-9958-4DD1-C8E8C4662210}"/>
          </ac:cxnSpMkLst>
        </pc:cxnChg>
        <pc:cxnChg chg="del">
          <ac:chgData name="Pimms Médiation Cenon" userId="S::cenon@pimmsmediation.fr::6646a631-4e33-42f2-922f-58b5ab2bb02e" providerId="AD" clId="Web-{09E5201B-AA8C-A259-CC7E-9CF12207301B}" dt="2024-06-17T14:26:40.564" v="6"/>
          <ac:cxnSpMkLst>
            <pc:docMk/>
            <pc:sldMk cId="1154749574" sldId="261"/>
            <ac:cxnSpMk id="11" creationId="{C58F1746-C904-86A3-F717-80629DDBA1FC}"/>
          </ac:cxnSpMkLst>
        </pc:cxnChg>
        <pc:cxnChg chg="del">
          <ac:chgData name="Pimms Médiation Cenon" userId="S::cenon@pimmsmediation.fr::6646a631-4e33-42f2-922f-58b5ab2bb02e" providerId="AD" clId="Web-{09E5201B-AA8C-A259-CC7E-9CF12207301B}" dt="2024-06-17T14:26:40.564" v="5"/>
          <ac:cxnSpMkLst>
            <pc:docMk/>
            <pc:sldMk cId="1154749574" sldId="261"/>
            <ac:cxnSpMk id="12" creationId="{D6B87F1F-BBE9-E0C0-4974-366B210DFC63}"/>
          </ac:cxnSpMkLst>
        </pc:cxnChg>
        <pc:cxnChg chg="del">
          <ac:chgData name="Pimms Médiation Cenon" userId="S::cenon@pimmsmediation.fr::6646a631-4e33-42f2-922f-58b5ab2bb02e" providerId="AD" clId="Web-{09E5201B-AA8C-A259-CC7E-9CF12207301B}" dt="2024-06-17T14:26:40.564" v="4"/>
          <ac:cxnSpMkLst>
            <pc:docMk/>
            <pc:sldMk cId="1154749574" sldId="261"/>
            <ac:cxnSpMk id="13" creationId="{EA3AE02B-9FE9-4235-B8E9-56F504A8E2A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mms Médiation Cenon" userId="S::cenon@pimmsmediation.fr::6646a631-4e33-42f2-922f-58b5ab2bb02e" providerId="AD" clId="Web-{09E5201B-AA8C-A259-CC7E-9CF12207301B}" dt="2024-06-17T14:50:13.309" v="95"/>
              <pc2:cmMkLst xmlns:pc2="http://schemas.microsoft.com/office/powerpoint/2019/9/main/command">
                <pc:docMk/>
                <pc:sldMk cId="1154749574" sldId="261"/>
                <pc2:cmMk id="{C27C5010-F390-4B57-9B64-5A7C6C56E02A}"/>
              </pc2:cmMkLst>
            </pc226:cmChg>
          </p:ext>
        </pc:extLst>
      </pc:sldChg>
      <pc:sldChg chg="addSp delSp modSp add replId delCm">
        <pc:chgData name="Pimms Médiation Cenon" userId="S::cenon@pimmsmediation.fr::6646a631-4e33-42f2-922f-58b5ab2bb02e" providerId="AD" clId="Web-{09E5201B-AA8C-A259-CC7E-9CF12207301B}" dt="2024-06-17T14:50:16.809" v="96"/>
        <pc:sldMkLst>
          <pc:docMk/>
          <pc:sldMk cId="637890672" sldId="271"/>
        </pc:sldMkLst>
        <pc:spChg chg="add">
          <ac:chgData name="Pimms Médiation Cenon" userId="S::cenon@pimmsmediation.fr::6646a631-4e33-42f2-922f-58b5ab2bb02e" providerId="AD" clId="Web-{09E5201B-AA8C-A259-CC7E-9CF12207301B}" dt="2024-06-17T14:49:53.996" v="93"/>
          <ac:spMkLst>
            <pc:docMk/>
            <pc:sldMk cId="637890672" sldId="271"/>
            <ac:spMk id="4" creationId="{F920A214-8C84-774F-E027-C6A3A0DEE5A3}"/>
          </ac:spMkLst>
        </pc:spChg>
        <pc:spChg chg="del mod">
          <ac:chgData name="Pimms Médiation Cenon" userId="S::cenon@pimmsmediation.fr::6646a631-4e33-42f2-922f-58b5ab2bb02e" providerId="AD" clId="Web-{09E5201B-AA8C-A259-CC7E-9CF12207301B}" dt="2024-06-17T14:49:55.214" v="94"/>
          <ac:spMkLst>
            <pc:docMk/>
            <pc:sldMk cId="637890672" sldId="271"/>
            <ac:spMk id="22" creationId="{B13383D6-2035-D412-C179-BB71CE4448EA}"/>
          </ac:spMkLst>
        </pc:spChg>
        <pc:picChg chg="add mod modCrop">
          <ac:chgData name="Pimms Médiation Cenon" userId="S::cenon@pimmsmediation.fr::6646a631-4e33-42f2-922f-58b5ab2bb02e" providerId="AD" clId="Web-{09E5201B-AA8C-A259-CC7E-9CF12207301B}" dt="2024-06-17T14:49:08.994" v="62" actId="1076"/>
          <ac:picMkLst>
            <pc:docMk/>
            <pc:sldMk cId="637890672" sldId="271"/>
            <ac:picMk id="2" creationId="{35675D54-C8D0-F2B7-DFE0-D5A8275C667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mms Médiation Cenon" userId="S::cenon@pimmsmediation.fr::6646a631-4e33-42f2-922f-58b5ab2bb02e" providerId="AD" clId="Web-{09E5201B-AA8C-A259-CC7E-9CF12207301B}" dt="2024-06-17T14:50:16.809" v="96"/>
              <pc2:cmMkLst xmlns:pc2="http://schemas.microsoft.com/office/powerpoint/2019/9/main/command">
                <pc:docMk/>
                <pc:sldMk cId="637890672" sldId="271"/>
                <pc2:cmMk id="{AC85BE87-CAF4-4084-B43A-8D40D5C89C9E}"/>
              </pc2:cmMkLst>
            </pc226:cmChg>
          </p:ext>
        </pc:extLst>
      </pc:sldChg>
      <pc:sldChg chg="addSp delSp modSp add replId">
        <pc:chgData name="Pimms Médiation Cenon" userId="S::cenon@pimmsmediation.fr::6646a631-4e33-42f2-922f-58b5ab2bb02e" providerId="AD" clId="Web-{09E5201B-AA8C-A259-CC7E-9CF12207301B}" dt="2024-06-17T14:59:15.391" v="187" actId="1076"/>
        <pc:sldMkLst>
          <pc:docMk/>
          <pc:sldMk cId="3804192774" sldId="272"/>
        </pc:sldMkLst>
        <pc:spChg chg="mod">
          <ac:chgData name="Pimms Médiation Cenon" userId="S::cenon@pimmsmediation.fr::6646a631-4e33-42f2-922f-58b5ab2bb02e" providerId="AD" clId="Web-{09E5201B-AA8C-A259-CC7E-9CF12207301B}" dt="2024-06-17T14:55:34.836" v="139" actId="20577"/>
          <ac:spMkLst>
            <pc:docMk/>
            <pc:sldMk cId="3804192774" sldId="272"/>
            <ac:spMk id="4" creationId="{F920A214-8C84-774F-E027-C6A3A0DEE5A3}"/>
          </ac:spMkLst>
        </pc:spChg>
        <pc:spChg chg="add mod">
          <ac:chgData name="Pimms Médiation Cenon" userId="S::cenon@pimmsmediation.fr::6646a631-4e33-42f2-922f-58b5ab2bb02e" providerId="AD" clId="Web-{09E5201B-AA8C-A259-CC7E-9CF12207301B}" dt="2024-06-17T14:59:15.391" v="187" actId="1076"/>
          <ac:spMkLst>
            <pc:docMk/>
            <pc:sldMk cId="3804192774" sldId="272"/>
            <ac:spMk id="5" creationId="{65BC8517-B12D-5793-5769-3B9E46CBD87A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53:57.192" v="103"/>
          <ac:spMkLst>
            <pc:docMk/>
            <pc:sldMk cId="3804192774" sldId="272"/>
            <ac:spMk id="16" creationId="{56BD2E4F-0DB7-AB46-E08C-54E65CB31301}"/>
          </ac:spMkLst>
        </pc:spChg>
        <pc:picChg chg="del">
          <ac:chgData name="Pimms Médiation Cenon" userId="S::cenon@pimmsmediation.fr::6646a631-4e33-42f2-922f-58b5ab2bb02e" providerId="AD" clId="Web-{09E5201B-AA8C-A259-CC7E-9CF12207301B}" dt="2024-06-17T14:51:29.343" v="98"/>
          <ac:picMkLst>
            <pc:docMk/>
            <pc:sldMk cId="3804192774" sldId="272"/>
            <ac:picMk id="2" creationId="{35675D54-C8D0-F2B7-DFE0-D5A8275C667B}"/>
          </ac:picMkLst>
        </pc:picChg>
        <pc:picChg chg="add mod">
          <ac:chgData name="Pimms Médiation Cenon" userId="S::cenon@pimmsmediation.fr::6646a631-4e33-42f2-922f-58b5ab2bb02e" providerId="AD" clId="Web-{09E5201B-AA8C-A259-CC7E-9CF12207301B}" dt="2024-06-17T14:56:14.369" v="144" actId="1076"/>
          <ac:picMkLst>
            <pc:docMk/>
            <pc:sldMk cId="3804192774" sldId="272"/>
            <ac:picMk id="3" creationId="{CD1DE4AB-D484-61F4-9511-9DEBC62C3A3B}"/>
          </ac:picMkLst>
        </pc:picChg>
      </pc:sldChg>
    </pc:docChg>
  </pc:docChgLst>
  <pc:docChgLst>
    <pc:chgData name="Pimms Médiation Cenon" userId="S::cenon@pimmsmediation.fr::6646a631-4e33-42f2-922f-58b5ab2bb02e" providerId="AD" clId="Web-{64BE1CC0-C739-CD8D-0076-ECE28E512E6A}"/>
    <pc:docChg chg="modSld">
      <pc:chgData name="Pimms Médiation Cenon" userId="S::cenon@pimmsmediation.fr::6646a631-4e33-42f2-922f-58b5ab2bb02e" providerId="AD" clId="Web-{64BE1CC0-C739-CD8D-0076-ECE28E512E6A}" dt="2024-05-22T13:13:00.644" v="458"/>
      <pc:docMkLst>
        <pc:docMk/>
      </pc:docMkLst>
      <pc:sldChg chg="addSp delSp modSp">
        <pc:chgData name="Pimms Médiation Cenon" userId="S::cenon@pimmsmediation.fr::6646a631-4e33-42f2-922f-58b5ab2bb02e" providerId="AD" clId="Web-{64BE1CC0-C739-CD8D-0076-ECE28E512E6A}" dt="2024-05-22T10:27:38.256" v="289" actId="14100"/>
        <pc:sldMkLst>
          <pc:docMk/>
          <pc:sldMk cId="3095255486" sldId="259"/>
        </pc:sldMkLst>
        <pc:spChg chg="mod">
          <ac:chgData name="Pimms Médiation Cenon" userId="S::cenon@pimmsmediation.fr::6646a631-4e33-42f2-922f-58b5ab2bb02e" providerId="AD" clId="Web-{64BE1CC0-C739-CD8D-0076-ECE28E512E6A}" dt="2024-05-22T10:27:38.256" v="289" actId="14100"/>
          <ac:spMkLst>
            <pc:docMk/>
            <pc:sldMk cId="3095255486" sldId="259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22.605" v="101" actId="1076"/>
          <ac:spMkLst>
            <pc:docMk/>
            <pc:sldMk cId="3095255486" sldId="259"/>
            <ac:spMk id="4" creationId="{838DCBEB-4840-643D-F9C8-D511894178DA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81"/>
          <ac:spMkLst>
            <pc:docMk/>
            <pc:sldMk cId="3095255486" sldId="259"/>
            <ac:spMk id="6" creationId="{BE2689E4-D6A4-AE03-9784-157644C65A24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80"/>
          <ac:spMkLst>
            <pc:docMk/>
            <pc:sldMk cId="3095255486" sldId="259"/>
            <ac:spMk id="7" creationId="{422388C0-36BA-C2D7-1689-5ED8C0233252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9"/>
          <ac:spMkLst>
            <pc:docMk/>
            <pc:sldMk cId="3095255486" sldId="259"/>
            <ac:spMk id="8" creationId="{1D3A2177-02A1-BC9C-87C4-A3CC5A164BB0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8"/>
          <ac:spMkLst>
            <pc:docMk/>
            <pc:sldMk cId="3095255486" sldId="259"/>
            <ac:spMk id="9" creationId="{5394D783-AB92-840D-1A7A-0387F172D84F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7"/>
          <ac:spMkLst>
            <pc:docMk/>
            <pc:sldMk cId="3095255486" sldId="259"/>
            <ac:spMk id="10" creationId="{74F54567-870F-5A72-F4A5-696443CAB0FB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6"/>
          <ac:spMkLst>
            <pc:docMk/>
            <pc:sldMk cId="3095255486" sldId="259"/>
            <ac:spMk id="11" creationId="{93D8773E-84A1-2AA3-83B5-1C7E760E337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5"/>
          <ac:spMkLst>
            <pc:docMk/>
            <pc:sldMk cId="3095255486" sldId="259"/>
            <ac:spMk id="12" creationId="{F9D595EC-4A64-14FA-0D28-FDFB709028E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4"/>
          <ac:spMkLst>
            <pc:docMk/>
            <pc:sldMk cId="3095255486" sldId="259"/>
            <ac:spMk id="13" creationId="{22E23ADF-8838-F827-2AA9-DF40C6CC5C29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43.839" v="104" actId="1076"/>
          <ac:spMkLst>
            <pc:docMk/>
            <pc:sldMk cId="3095255486" sldId="259"/>
            <ac:spMk id="16" creationId="{897468A0-3A4B-FE6F-EF78-9C7A4C71B912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53.589" v="105" actId="1076"/>
          <ac:spMkLst>
            <pc:docMk/>
            <pc:sldMk cId="3095255486" sldId="259"/>
            <ac:spMk id="17" creationId="{57BE56B0-D8BD-6A03-670F-AA879EDEE8DA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59.886" v="97" actId="1076"/>
          <ac:spMkLst>
            <pc:docMk/>
            <pc:sldMk cId="3095255486" sldId="259"/>
            <ac:spMk id="18" creationId="{3459F7D0-B190-FB1C-C875-83AB0EBA84D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54.683" v="96" actId="1076"/>
          <ac:spMkLst>
            <pc:docMk/>
            <pc:sldMk cId="3095255486" sldId="259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31.667" v="102" actId="1076"/>
          <ac:spMkLst>
            <pc:docMk/>
            <pc:sldMk cId="3095255486" sldId="259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38.199" v="103" actId="1076"/>
          <ac:spMkLst>
            <pc:docMk/>
            <pc:sldMk cId="3095255486" sldId="259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12.276" v="93" actId="1076"/>
          <ac:spMkLst>
            <pc:docMk/>
            <pc:sldMk cId="3095255486" sldId="259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06.511" v="92" actId="1076"/>
          <ac:spMkLst>
            <pc:docMk/>
            <pc:sldMk cId="3095255486" sldId="259"/>
            <ac:spMk id="23" creationId="{B89349B2-E6C1-E17B-6A02-6531ED309A8E}"/>
          </ac:spMkLst>
        </pc:spChg>
        <pc:spChg chg="add">
          <ac:chgData name="Pimms Médiation Cenon" userId="S::cenon@pimmsmediation.fr::6646a631-4e33-42f2-922f-58b5ab2bb02e" providerId="AD" clId="Web-{64BE1CC0-C739-CD8D-0076-ECE28E512E6A}" dt="2024-05-22T10:02:12.295" v="181"/>
          <ac:spMkLst>
            <pc:docMk/>
            <pc:sldMk cId="3095255486" sldId="259"/>
            <ac:spMk id="25" creationId="{ABFC7B82-2AC2-396E-0EF7-D63B510030D3}"/>
          </ac:spMkLst>
        </pc:spChg>
        <pc:picChg chg="del">
          <ac:chgData name="Pimms Médiation Cenon" userId="S::cenon@pimmsmediation.fr::6646a631-4e33-42f2-922f-58b5ab2bb02e" providerId="AD" clId="Web-{64BE1CC0-C739-CD8D-0076-ECE28E512E6A}" dt="2024-05-22T09:49:28.743" v="0"/>
          <ac:picMkLst>
            <pc:docMk/>
            <pc:sldMk cId="3095255486" sldId="259"/>
            <ac:picMk id="3" creationId="{EA3BBCC2-5925-54DF-B2AA-3DDA95B88BC3}"/>
          </ac:picMkLst>
        </pc:picChg>
        <pc:picChg chg="add del mod ord">
          <ac:chgData name="Pimms Médiation Cenon" userId="S::cenon@pimmsmediation.fr::6646a631-4e33-42f2-922f-58b5ab2bb02e" providerId="AD" clId="Web-{64BE1CC0-C739-CD8D-0076-ECE28E512E6A}" dt="2024-05-22T10:26:20.162" v="282"/>
          <ac:picMkLst>
            <pc:docMk/>
            <pc:sldMk cId="3095255486" sldId="259"/>
            <ac:picMk id="5" creationId="{BFF2876B-65D5-E640-8022-90D3CC6E4320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0:27:38.131" v="286" actId="14100"/>
          <ac:picMkLst>
            <pc:docMk/>
            <pc:sldMk cId="3095255486" sldId="259"/>
            <ac:picMk id="26" creationId="{7175AEF9-7600-4DE4-93D3-BDF94AF8056B}"/>
          </ac:picMkLst>
        </pc:picChg>
      </pc:sldChg>
      <pc:sldChg chg="addSp delSp modSp">
        <pc:chgData name="Pimms Médiation Cenon" userId="S::cenon@pimmsmediation.fr::6646a631-4e33-42f2-922f-58b5ab2bb02e" providerId="AD" clId="Web-{64BE1CC0-C739-CD8D-0076-ECE28E512E6A}" dt="2024-05-22T10:28:39.272" v="303" actId="1076"/>
        <pc:sldMkLst>
          <pc:docMk/>
          <pc:sldMk cId="201477363" sldId="260"/>
        </pc:sldMkLst>
        <pc:spChg chg="mod">
          <ac:chgData name="Pimms Médiation Cenon" userId="S::cenon@pimmsmediation.fr::6646a631-4e33-42f2-922f-58b5ab2bb02e" providerId="AD" clId="Web-{64BE1CC0-C739-CD8D-0076-ECE28E512E6A}" dt="2024-05-22T10:25:55.553" v="273" actId="1076"/>
          <ac:spMkLst>
            <pc:docMk/>
            <pc:sldMk cId="201477363" sldId="260"/>
            <ac:spMk id="2" creationId="{3A4DB2EF-1154-EDC4-72C6-7363746AFCF6}"/>
          </ac:spMkLst>
        </pc:spChg>
        <pc:spChg chg="del">
          <ac:chgData name="Pimms Médiation Cenon" userId="S::cenon@pimmsmediation.fr::6646a631-4e33-42f2-922f-58b5ab2bb02e" providerId="AD" clId="Web-{64BE1CC0-C739-CD8D-0076-ECE28E512E6A}" dt="2024-05-22T09:59:48.528" v="132"/>
          <ac:spMkLst>
            <pc:docMk/>
            <pc:sldMk cId="201477363" sldId="260"/>
            <ac:spMk id="3" creationId="{AA52DBDE-8A50-C95D-9034-32D34D9394F6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04.551" v="259"/>
          <ac:spMkLst>
            <pc:docMk/>
            <pc:sldMk cId="201477363" sldId="260"/>
            <ac:spMk id="6" creationId="{BE2689E4-D6A4-AE03-9784-157644C65A24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02.989" v="258"/>
          <ac:spMkLst>
            <pc:docMk/>
            <pc:sldMk cId="201477363" sldId="260"/>
            <ac:spMk id="7" creationId="{422388C0-36BA-C2D7-1689-5ED8C0233252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13.395" v="262"/>
          <ac:spMkLst>
            <pc:docMk/>
            <pc:sldMk cId="201477363" sldId="260"/>
            <ac:spMk id="8" creationId="{1D3A2177-02A1-BC9C-87C4-A3CC5A164BB0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06.270" v="260"/>
          <ac:spMkLst>
            <pc:docMk/>
            <pc:sldMk cId="201477363" sldId="260"/>
            <ac:spMk id="9" creationId="{5394D783-AB92-840D-1A7A-0387F172D84F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38.272" v="292"/>
          <ac:spMkLst>
            <pc:docMk/>
            <pc:sldMk cId="201477363" sldId="260"/>
            <ac:spMk id="10" creationId="{74F54567-870F-5A72-F4A5-696443CAB0FB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40.397" v="293"/>
          <ac:spMkLst>
            <pc:docMk/>
            <pc:sldMk cId="201477363" sldId="260"/>
            <ac:spMk id="11" creationId="{93D8773E-84A1-2AA3-83B5-1C7E760E337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38.272" v="291"/>
          <ac:spMkLst>
            <pc:docMk/>
            <pc:sldMk cId="201477363" sldId="260"/>
            <ac:spMk id="12" creationId="{F9D595EC-4A64-14FA-0D28-FDFB709028E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38.272" v="290"/>
          <ac:spMkLst>
            <pc:docMk/>
            <pc:sldMk cId="201477363" sldId="260"/>
            <ac:spMk id="13" creationId="{22E23ADF-8838-F827-2AA9-DF40C6CC5C29}"/>
          </ac:spMkLst>
        </pc:spChg>
        <pc:spChg chg="add mod ord">
          <ac:chgData name="Pimms Médiation Cenon" userId="S::cenon@pimmsmediation.fr::6646a631-4e33-42f2-922f-58b5ab2bb02e" providerId="AD" clId="Web-{64BE1CC0-C739-CD8D-0076-ECE28E512E6A}" dt="2024-05-22T10:04:03.420" v="217" actId="1076"/>
          <ac:spMkLst>
            <pc:docMk/>
            <pc:sldMk cId="201477363" sldId="260"/>
            <ac:spMk id="15" creationId="{2A8D0514-584A-DB16-0C1C-8923533A02A9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50" v="247" actId="14100"/>
          <ac:spMkLst>
            <pc:docMk/>
            <pc:sldMk cId="201477363" sldId="260"/>
            <ac:spMk id="16" creationId="{897468A0-3A4B-FE6F-EF78-9C7A4C71B912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66" v="248" actId="14100"/>
          <ac:spMkLst>
            <pc:docMk/>
            <pc:sldMk cId="201477363" sldId="260"/>
            <ac:spMk id="17" creationId="{57BE56B0-D8BD-6A03-670F-AA879EDEE8DA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66" v="249" actId="14100"/>
          <ac:spMkLst>
            <pc:docMk/>
            <pc:sldMk cId="201477363" sldId="260"/>
            <ac:spMk id="18" creationId="{3459F7D0-B190-FB1C-C875-83AB0EBA84D5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81" v="250" actId="14100"/>
          <ac:spMkLst>
            <pc:docMk/>
            <pc:sldMk cId="201477363" sldId="260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3:38.045" v="204" actId="1076"/>
          <ac:spMkLst>
            <pc:docMk/>
            <pc:sldMk cId="201477363" sldId="260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4:12.373" v="218" actId="1076"/>
          <ac:spMkLst>
            <pc:docMk/>
            <pc:sldMk cId="201477363" sldId="260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7:06.718" v="234" actId="1076"/>
          <ac:spMkLst>
            <pc:docMk/>
            <pc:sldMk cId="201477363" sldId="260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7:12.452" v="235" actId="1076"/>
          <ac:spMkLst>
            <pc:docMk/>
            <pc:sldMk cId="201477363" sldId="260"/>
            <ac:spMk id="23" creationId="{B89349B2-E6C1-E17B-6A02-6531ED309A8E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1:53.873" v="180" actId="1076"/>
          <ac:spMkLst>
            <pc:docMk/>
            <pc:sldMk cId="201477363" sldId="260"/>
            <ac:spMk id="24" creationId="{DA4F6DBD-B6F1-EBD0-2EB2-9FDB6FC526D8}"/>
          </ac:spMkLst>
        </pc:spChg>
        <pc:grpChg chg="add del">
          <ac:chgData name="Pimms Médiation Cenon" userId="S::cenon@pimmsmediation.fr::6646a631-4e33-42f2-922f-58b5ab2bb02e" providerId="AD" clId="Web-{64BE1CC0-C739-CD8D-0076-ECE28E512E6A}" dt="2024-05-22T10:08:25.390" v="242"/>
          <ac:grpSpMkLst>
            <pc:docMk/>
            <pc:sldMk cId="201477363" sldId="260"/>
            <ac:grpSpMk id="27" creationId="{CA307120-50BE-7DA0-1840-872DC5DB2917}"/>
          </ac:grpSpMkLst>
        </pc:grpChg>
        <pc:picChg chg="del">
          <ac:chgData name="Pimms Médiation Cenon" userId="S::cenon@pimmsmediation.fr::6646a631-4e33-42f2-922f-58b5ab2bb02e" providerId="AD" clId="Web-{64BE1CC0-C739-CD8D-0076-ECE28E512E6A}" dt="2024-05-22T09:59:44.200" v="131"/>
          <ac:picMkLst>
            <pc:docMk/>
            <pc:sldMk cId="201477363" sldId="260"/>
            <ac:picMk id="4" creationId="{7ACB1D77-F7E8-255D-F40F-5646F3A63AC2}"/>
          </ac:picMkLst>
        </pc:picChg>
        <pc:picChg chg="del">
          <ac:chgData name="Pimms Médiation Cenon" userId="S::cenon@pimmsmediation.fr::6646a631-4e33-42f2-922f-58b5ab2bb02e" providerId="AD" clId="Web-{64BE1CC0-C739-CD8D-0076-ECE28E512E6A}" dt="2024-05-22T09:59:50.012" v="133"/>
          <ac:picMkLst>
            <pc:docMk/>
            <pc:sldMk cId="201477363" sldId="260"/>
            <ac:picMk id="14" creationId="{367EFDFB-901E-3AE1-18D1-65973E082F85}"/>
          </ac:picMkLst>
        </pc:picChg>
        <pc:picChg chg="add">
          <ac:chgData name="Pimms Médiation Cenon" userId="S::cenon@pimmsmediation.fr::6646a631-4e33-42f2-922f-58b5ab2bb02e" providerId="AD" clId="Web-{64BE1CC0-C739-CD8D-0076-ECE28E512E6A}" dt="2024-05-22T10:00:03.294" v="135"/>
          <ac:picMkLst>
            <pc:docMk/>
            <pc:sldMk cId="201477363" sldId="260"/>
            <ac:picMk id="26" creationId="{A5B99150-D667-AA36-802F-57D2A4BE86FF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1:18.192" v="253"/>
          <ac:picMkLst>
            <pc:docMk/>
            <pc:sldMk cId="201477363" sldId="260"/>
            <ac:picMk id="28" creationId="{F5EEB3DC-5D82-887D-19E9-B14D78B3453C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2:21.958" v="263"/>
          <ac:picMkLst>
            <pc:docMk/>
            <pc:sldMk cId="201477363" sldId="260"/>
            <ac:picMk id="29" creationId="{D22871E5-0867-A0C7-6936-C94968C20AE0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7:40.413" v="294"/>
          <ac:picMkLst>
            <pc:docMk/>
            <pc:sldMk cId="201477363" sldId="260"/>
            <ac:picMk id="30" creationId="{DAD23310-C3C8-FC57-F3B3-CED142DC3A07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8:10.553" v="298"/>
          <ac:picMkLst>
            <pc:docMk/>
            <pc:sldMk cId="201477363" sldId="260"/>
            <ac:picMk id="31" creationId="{7759E56F-5909-4C60-294F-BF6110E9DCDE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0:28:39.272" v="303" actId="1076"/>
          <ac:picMkLst>
            <pc:docMk/>
            <pc:sldMk cId="201477363" sldId="260"/>
            <ac:picMk id="32" creationId="{E155BA3C-67D6-B082-9D4C-0F6403F4B0B1}"/>
          </ac:picMkLst>
        </pc:picChg>
      </pc:sldChg>
      <pc:sldChg chg="addSp delSp modSp">
        <pc:chgData name="Pimms Médiation Cenon" userId="S::cenon@pimmsmediation.fr::6646a631-4e33-42f2-922f-58b5ab2bb02e" providerId="AD" clId="Web-{64BE1CC0-C739-CD8D-0076-ECE28E512E6A}" dt="2024-05-22T13:12:36.142" v="452" actId="1076"/>
        <pc:sldMkLst>
          <pc:docMk/>
          <pc:sldMk cId="1154749574" sldId="261"/>
        </pc:sldMkLst>
        <pc:spChg chg="mod">
          <ac:chgData name="Pimms Médiation Cenon" userId="S::cenon@pimmsmediation.fr::6646a631-4e33-42f2-922f-58b5ab2bb02e" providerId="AD" clId="Web-{64BE1CC0-C739-CD8D-0076-ECE28E512E6A}" dt="2024-05-22T12:40:07.218" v="434" actId="20577"/>
          <ac:spMkLst>
            <pc:docMk/>
            <pc:sldMk cId="1154749574" sldId="261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25.593" v="426" actId="14100"/>
          <ac:spMkLst>
            <pc:docMk/>
            <pc:sldMk cId="1154749574" sldId="261"/>
            <ac:spMk id="4" creationId="{18AD6268-5660-0731-041F-B3A2ECF6B882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55" v="412" actId="1076"/>
          <ac:spMkLst>
            <pc:docMk/>
            <pc:sldMk cId="1154749574" sldId="261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29.452" v="427" actId="1076"/>
          <ac:spMkLst>
            <pc:docMk/>
            <pc:sldMk cId="1154749574" sldId="261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29.468" v="428" actId="1076"/>
          <ac:spMkLst>
            <pc:docMk/>
            <pc:sldMk cId="1154749574" sldId="261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71" v="418" actId="1076"/>
          <ac:spMkLst>
            <pc:docMk/>
            <pc:sldMk cId="1154749574" sldId="261"/>
            <ac:spMk id="56" creationId="{C84A9E72-1C9E-BA42-4B65-B13F55E9423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86" v="419" actId="1076"/>
          <ac:spMkLst>
            <pc:docMk/>
            <pc:sldMk cId="1154749574" sldId="261"/>
            <ac:spMk id="59" creationId="{15FE0A7E-1C30-F7F7-4755-0F4B04BC8A2A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86" v="421" actId="1076"/>
          <ac:spMkLst>
            <pc:docMk/>
            <pc:sldMk cId="1154749574" sldId="261"/>
            <ac:spMk id="61" creationId="{F1A61FE6-20C3-3A72-02B1-385E82CE7F7E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202" v="422" actId="1076"/>
          <ac:spMkLst>
            <pc:docMk/>
            <pc:sldMk cId="1154749574" sldId="261"/>
            <ac:spMk id="64" creationId="{4B8B5F01-655D-D6D9-8A99-2A90CB0480EE}"/>
          </ac:spMkLst>
        </pc:spChg>
        <pc:picChg chg="del mod">
          <ac:chgData name="Pimms Médiation Cenon" userId="S::cenon@pimmsmediation.fr::6646a631-4e33-42f2-922f-58b5ab2bb02e" providerId="AD" clId="Web-{64BE1CC0-C739-CD8D-0076-ECE28E512E6A}" dt="2024-05-22T13:10:32.401" v="436"/>
          <ac:picMkLst>
            <pc:docMk/>
            <pc:sldMk cId="1154749574" sldId="261"/>
            <ac:picMk id="3" creationId="{D060D134-D494-043B-D56A-0C90ABD78E7E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3:11:24.076" v="443"/>
          <ac:picMkLst>
            <pc:docMk/>
            <pc:sldMk cId="1154749574" sldId="261"/>
            <ac:picMk id="5" creationId="{8FFA9A16-240E-0C68-5A20-10007C29ADA1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3:11:35.076" v="445" actId="14100"/>
          <ac:picMkLst>
            <pc:docMk/>
            <pc:sldMk cId="1154749574" sldId="261"/>
            <ac:picMk id="6" creationId="{9DA0CF82-C49A-B2B0-A39F-DE571D97C366}"/>
          </ac:picMkLst>
        </pc:picChg>
        <pc:picChg chg="del mod">
          <ac:chgData name="Pimms Médiation Cenon" userId="S::cenon@pimmsmediation.fr::6646a631-4e33-42f2-922f-58b5ab2bb02e" providerId="AD" clId="Web-{64BE1CC0-C739-CD8D-0076-ECE28E512E6A}" dt="2024-05-22T13:12:24.470" v="450"/>
          <ac:picMkLst>
            <pc:docMk/>
            <pc:sldMk cId="1154749574" sldId="261"/>
            <ac:picMk id="8" creationId="{88EAE600-E6C6-B1BB-D96F-6AC450A5167C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3:12:36.142" v="452" actId="1076"/>
          <ac:picMkLst>
            <pc:docMk/>
            <pc:sldMk cId="1154749574" sldId="261"/>
            <ac:picMk id="10" creationId="{96E6E324-1529-BAAA-538D-3B5390D5B0EB}"/>
          </ac:picMkLst>
        </pc:picChg>
        <pc:cxnChg chg="mod">
          <ac:chgData name="Pimms Médiation Cenon" userId="S::cenon@pimmsmediation.fr::6646a631-4e33-42f2-922f-58b5ab2bb02e" providerId="AD" clId="Web-{64BE1CC0-C739-CD8D-0076-ECE28E512E6A}" dt="2024-05-22T12:39:11.155" v="413" actId="1076"/>
          <ac:cxnSpMkLst>
            <pc:docMk/>
            <pc:sldMk cId="1154749574" sldId="261"/>
            <ac:cxnSpMk id="31" creationId="{96C11F6E-88B7-0220-23F9-8044F6416079}"/>
          </ac:cxnSpMkLst>
        </pc:cxnChg>
        <pc:cxnChg chg="mod">
          <ac:chgData name="Pimms Médiation Cenon" userId="S::cenon@pimmsmediation.fr::6646a631-4e33-42f2-922f-58b5ab2bb02e" providerId="AD" clId="Web-{64BE1CC0-C739-CD8D-0076-ECE28E512E6A}" dt="2024-05-22T12:39:11.155" v="414" actId="1076"/>
          <ac:cxnSpMkLst>
            <pc:docMk/>
            <pc:sldMk cId="1154749574" sldId="261"/>
            <ac:cxnSpMk id="36" creationId="{2FA27125-E5CE-B563-6BB4-F8FC8E867FEB}"/>
          </ac:cxnSpMkLst>
        </pc:cxnChg>
        <pc:cxnChg chg="mod">
          <ac:chgData name="Pimms Médiation Cenon" userId="S::cenon@pimmsmediation.fr::6646a631-4e33-42f2-922f-58b5ab2bb02e" providerId="AD" clId="Web-{64BE1CC0-C739-CD8D-0076-ECE28E512E6A}" dt="2024-05-22T12:39:11.155" v="415" actId="1076"/>
          <ac:cxnSpMkLst>
            <pc:docMk/>
            <pc:sldMk cId="1154749574" sldId="261"/>
            <ac:cxnSpMk id="40" creationId="{24EF81B1-52DA-4B4A-354D-1E9C807FE2CC}"/>
          </ac:cxnSpMkLst>
        </pc:cxnChg>
        <pc:cxnChg chg="mod">
          <ac:chgData name="Pimms Médiation Cenon" userId="S::cenon@pimmsmediation.fr::6646a631-4e33-42f2-922f-58b5ab2bb02e" providerId="AD" clId="Web-{64BE1CC0-C739-CD8D-0076-ECE28E512E6A}" dt="2024-05-22T12:39:11.186" v="420" actId="1076"/>
          <ac:cxnSpMkLst>
            <pc:docMk/>
            <pc:sldMk cId="1154749574" sldId="261"/>
            <ac:cxnSpMk id="42" creationId="{17702C4A-803B-438C-B65F-A3E8973E8EA2}"/>
          </ac:cxnSpMkLst>
        </pc:cxnChg>
      </pc:sldChg>
      <pc:sldChg chg="addSp delSp modSp">
        <pc:chgData name="Pimms Médiation Cenon" userId="S::cenon@pimmsmediation.fr::6646a631-4e33-42f2-922f-58b5ab2bb02e" providerId="AD" clId="Web-{64BE1CC0-C739-CD8D-0076-ECE28E512E6A}" dt="2024-05-22T13:13:00.644" v="458"/>
        <pc:sldMkLst>
          <pc:docMk/>
          <pc:sldMk cId="4098936481" sldId="265"/>
        </pc:sldMkLst>
        <pc:spChg chg="mod">
          <ac:chgData name="Pimms Médiation Cenon" userId="S::cenon@pimmsmediation.fr::6646a631-4e33-42f2-922f-58b5ab2bb02e" providerId="AD" clId="Web-{64BE1CC0-C739-CD8D-0076-ECE28E512E6A}" dt="2024-05-22T13:12:54.143" v="457" actId="1076"/>
          <ac:spMkLst>
            <pc:docMk/>
            <pc:sldMk cId="4098936481" sldId="265"/>
            <ac:spMk id="2" creationId="{3A4DB2EF-1154-EDC4-72C6-7363746AFCF6}"/>
          </ac:spMkLst>
        </pc:spChg>
        <pc:spChg chg="add ord">
          <ac:chgData name="Pimms Médiation Cenon" userId="S::cenon@pimmsmediation.fr::6646a631-4e33-42f2-922f-58b5ab2bb02e" providerId="AD" clId="Web-{64BE1CC0-C739-CD8D-0076-ECE28E512E6A}" dt="2024-05-22T13:13:00.644" v="458"/>
          <ac:spMkLst>
            <pc:docMk/>
            <pc:sldMk cId="4098936481" sldId="265"/>
            <ac:spMk id="7" creationId="{AC132D1D-DB2A-DA9C-BBD8-E889CBE7F4F8}"/>
          </ac:spMkLst>
        </pc:spChg>
        <pc:spChg chg="del">
          <ac:chgData name="Pimms Médiation Cenon" userId="S::cenon@pimmsmediation.fr::6646a631-4e33-42f2-922f-58b5ab2bb02e" providerId="AD" clId="Web-{64BE1CC0-C739-CD8D-0076-ECE28E512E6A}" dt="2024-05-22T13:12:48.924" v="455"/>
          <ac:spMkLst>
            <pc:docMk/>
            <pc:sldMk cId="4098936481" sldId="265"/>
            <ac:spMk id="10" creationId="{E7AD8635-418A-4790-EC58-868CDF9B4555}"/>
          </ac:spMkLst>
        </pc:spChg>
        <pc:picChg chg="del mod">
          <ac:chgData name="Pimms Médiation Cenon" userId="S::cenon@pimmsmediation.fr::6646a631-4e33-42f2-922f-58b5ab2bb02e" providerId="AD" clId="Web-{64BE1CC0-C739-CD8D-0076-ECE28E512E6A}" dt="2024-05-22T13:10:57.199" v="440"/>
          <ac:picMkLst>
            <pc:docMk/>
            <pc:sldMk cId="4098936481" sldId="265"/>
            <ac:picMk id="3" creationId="{D060D134-D494-043B-D56A-0C90ABD78E7E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3:12:14.766" v="448" actId="1076"/>
          <ac:picMkLst>
            <pc:docMk/>
            <pc:sldMk cId="4098936481" sldId="265"/>
            <ac:picMk id="4" creationId="{0705A15C-6E05-C8E2-5705-A02D6871B11C}"/>
          </ac:picMkLst>
        </pc:picChg>
        <pc:picChg chg="add">
          <ac:chgData name="Pimms Médiation Cenon" userId="S::cenon@pimmsmediation.fr::6646a631-4e33-42f2-922f-58b5ab2bb02e" providerId="AD" clId="Web-{64BE1CC0-C739-CD8D-0076-ECE28E512E6A}" dt="2024-05-22T13:12:45.236" v="454"/>
          <ac:picMkLst>
            <pc:docMk/>
            <pc:sldMk cId="4098936481" sldId="265"/>
            <ac:picMk id="9" creationId="{FA788759-ABAD-2573-C67B-B72DE51AF985}"/>
          </ac:picMkLst>
        </pc:picChg>
        <pc:picChg chg="del">
          <ac:chgData name="Pimms Médiation Cenon" userId="S::cenon@pimmsmediation.fr::6646a631-4e33-42f2-922f-58b5ab2bb02e" providerId="AD" clId="Web-{64BE1CC0-C739-CD8D-0076-ECE28E512E6A}" dt="2024-05-22T13:12:50.377" v="456"/>
          <ac:picMkLst>
            <pc:docMk/>
            <pc:sldMk cId="4098936481" sldId="265"/>
            <ac:picMk id="11" creationId="{82E7D067-3214-592D-569D-B1DE5D254944}"/>
          </ac:picMkLst>
        </pc:picChg>
      </pc:sldChg>
    </pc:docChg>
  </pc:docChgLst>
  <pc:docChgLst>
    <pc:chgData name="Lilian BEAUGENDRE" userId="S::lilian.beaugendre@pimmsmediation.fr::c6f6bbe8-3f71-4e49-8301-f768d77bb595" providerId="AD" clId="Web-{91DC7C0E-BD31-FD80-0172-DFC28AAAFA56}"/>
    <pc:docChg chg="addSld delSld modSld">
      <pc:chgData name="Lilian BEAUGENDRE" userId="S::lilian.beaugendre@pimmsmediation.fr::c6f6bbe8-3f71-4e49-8301-f768d77bb595" providerId="AD" clId="Web-{91DC7C0E-BD31-FD80-0172-DFC28AAAFA56}" dt="2024-07-15T10:03:07.336" v="52" actId="20577"/>
      <pc:docMkLst>
        <pc:docMk/>
      </pc:docMkLst>
      <pc:sldChg chg="addSp delSp modSp add replId">
        <pc:chgData name="Lilian BEAUGENDRE" userId="S::lilian.beaugendre@pimmsmediation.fr::c6f6bbe8-3f71-4e49-8301-f768d77bb595" providerId="AD" clId="Web-{91DC7C0E-BD31-FD80-0172-DFC28AAAFA56}" dt="2024-07-15T09:57:26.047" v="46" actId="1076"/>
        <pc:sldMkLst>
          <pc:docMk/>
          <pc:sldMk cId="2261323124" sldId="279"/>
        </pc:sldMkLst>
        <pc:spChg chg="mod">
          <ac:chgData name="Lilian BEAUGENDRE" userId="S::lilian.beaugendre@pimmsmediation.fr::c6f6bbe8-3f71-4e49-8301-f768d77bb595" providerId="AD" clId="Web-{91DC7C0E-BD31-FD80-0172-DFC28AAAFA56}" dt="2024-07-15T09:54:11.893" v="21" actId="1076"/>
          <ac:spMkLst>
            <pc:docMk/>
            <pc:sldMk cId="2261323124" sldId="279"/>
            <ac:spMk id="4" creationId="{F920A214-8C84-774F-E027-C6A3A0DEE5A3}"/>
          </ac:spMkLst>
        </pc:spChg>
        <pc:spChg chg="add mod">
          <ac:chgData name="Lilian BEAUGENDRE" userId="S::lilian.beaugendre@pimmsmediation.fr::c6f6bbe8-3f71-4e49-8301-f768d77bb595" providerId="AD" clId="Web-{91DC7C0E-BD31-FD80-0172-DFC28AAAFA56}" dt="2024-07-15T09:56:36.232" v="38" actId="1076"/>
          <ac:spMkLst>
            <pc:docMk/>
            <pc:sldMk cId="2261323124" sldId="279"/>
            <ac:spMk id="5" creationId="{CD6BDF0E-1259-73EB-EDE9-9C3A65980CC7}"/>
          </ac:spMkLst>
        </pc:spChg>
        <pc:spChg chg="add mod">
          <ac:chgData name="Lilian BEAUGENDRE" userId="S::lilian.beaugendre@pimmsmediation.fr::c6f6bbe8-3f71-4e49-8301-f768d77bb595" providerId="AD" clId="Web-{91DC7C0E-BD31-FD80-0172-DFC28AAAFA56}" dt="2024-07-15T09:57:26.047" v="46" actId="1076"/>
          <ac:spMkLst>
            <pc:docMk/>
            <pc:sldMk cId="2261323124" sldId="279"/>
            <ac:spMk id="6" creationId="{69FE8816-A144-4F11-F872-BB863B711782}"/>
          </ac:spMkLst>
        </pc:spChg>
        <pc:picChg chg="del">
          <ac:chgData name="Lilian BEAUGENDRE" userId="S::lilian.beaugendre@pimmsmediation.fr::c6f6bbe8-3f71-4e49-8301-f768d77bb595" providerId="AD" clId="Web-{91DC7C0E-BD31-FD80-0172-DFC28AAAFA56}" dt="2024-07-15T09:53:22.327" v="3"/>
          <ac:picMkLst>
            <pc:docMk/>
            <pc:sldMk cId="2261323124" sldId="279"/>
            <ac:picMk id="2" creationId="{35675D54-C8D0-F2B7-DFE0-D5A8275C667B}"/>
          </ac:picMkLst>
        </pc:picChg>
        <pc:picChg chg="add del mod">
          <ac:chgData name="Lilian BEAUGENDRE" userId="S::lilian.beaugendre@pimmsmediation.fr::c6f6bbe8-3f71-4e49-8301-f768d77bb595" providerId="AD" clId="Web-{91DC7C0E-BD31-FD80-0172-DFC28AAAFA56}" dt="2024-07-15T09:54:25.519" v="25"/>
          <ac:picMkLst>
            <pc:docMk/>
            <pc:sldMk cId="2261323124" sldId="279"/>
            <ac:picMk id="3" creationId="{FC6E4F43-F511-9D9F-BE88-3622CA4CADFB}"/>
          </ac:picMkLst>
        </pc:picChg>
      </pc:sldChg>
      <pc:sldChg chg="add del replId">
        <pc:chgData name="Lilian BEAUGENDRE" userId="S::lilian.beaugendre@pimmsmediation.fr::c6f6bbe8-3f71-4e49-8301-f768d77bb595" providerId="AD" clId="Web-{91DC7C0E-BD31-FD80-0172-DFC28AAAFA56}" dt="2024-07-15T09:52:48.137" v="1"/>
        <pc:sldMkLst>
          <pc:docMk/>
          <pc:sldMk cId="3911540453" sldId="279"/>
        </pc:sldMkLst>
      </pc:sldChg>
      <pc:sldChg chg="delSp modSp add replId">
        <pc:chgData name="Lilian BEAUGENDRE" userId="S::lilian.beaugendre@pimmsmediation.fr::c6f6bbe8-3f71-4e49-8301-f768d77bb595" providerId="AD" clId="Web-{91DC7C0E-BD31-FD80-0172-DFC28AAAFA56}" dt="2024-07-15T10:03:07.336" v="52" actId="20577"/>
        <pc:sldMkLst>
          <pc:docMk/>
          <pc:sldMk cId="1190561960" sldId="280"/>
        </pc:sldMkLst>
        <pc:spChg chg="mod">
          <ac:chgData name="Lilian BEAUGENDRE" userId="S::lilian.beaugendre@pimmsmediation.fr::c6f6bbe8-3f71-4e49-8301-f768d77bb595" providerId="AD" clId="Web-{91DC7C0E-BD31-FD80-0172-DFC28AAAFA56}" dt="2024-07-15T10:03:07.211" v="50" actId="20577"/>
          <ac:spMkLst>
            <pc:docMk/>
            <pc:sldMk cId="1190561960" sldId="280"/>
            <ac:spMk id="4" creationId="{F920A214-8C84-774F-E027-C6A3A0DEE5A3}"/>
          </ac:spMkLst>
        </pc:spChg>
        <pc:spChg chg="mod">
          <ac:chgData name="Lilian BEAUGENDRE" userId="S::lilian.beaugendre@pimmsmediation.fr::c6f6bbe8-3f71-4e49-8301-f768d77bb595" providerId="AD" clId="Web-{91DC7C0E-BD31-FD80-0172-DFC28AAAFA56}" dt="2024-07-15T10:03:07.336" v="52" actId="20577"/>
          <ac:spMkLst>
            <pc:docMk/>
            <pc:sldMk cId="1190561960" sldId="280"/>
            <ac:spMk id="5" creationId="{CD6BDF0E-1259-73EB-EDE9-9C3A65980CC7}"/>
          </ac:spMkLst>
        </pc:spChg>
        <pc:spChg chg="del">
          <ac:chgData name="Lilian BEAUGENDRE" userId="S::lilian.beaugendre@pimmsmediation.fr::c6f6bbe8-3f71-4e49-8301-f768d77bb595" providerId="AD" clId="Web-{91DC7C0E-BD31-FD80-0172-DFC28AAAFA56}" dt="2024-07-15T10:00:19.856" v="48"/>
          <ac:spMkLst>
            <pc:docMk/>
            <pc:sldMk cId="1190561960" sldId="280"/>
            <ac:spMk id="6" creationId="{69FE8816-A144-4F11-F872-BB863B711782}"/>
          </ac:spMkLst>
        </pc:spChg>
      </pc:sldChg>
    </pc:docChg>
  </pc:docChgLst>
  <pc:docChgLst>
    <pc:chgData name="Pimms Médiation Cenon" userId="S::cenon@pimmsmediation.fr::6646a631-4e33-42f2-922f-58b5ab2bb02e" providerId="AD" clId="Web-{232D6D06-19FC-6365-0F7F-E15BDE675ECB}"/>
    <pc:docChg chg="addSld modSld sldOrd">
      <pc:chgData name="Pimms Médiation Cenon" userId="S::cenon@pimmsmediation.fr::6646a631-4e33-42f2-922f-58b5ab2bb02e" providerId="AD" clId="Web-{232D6D06-19FC-6365-0F7F-E15BDE675ECB}" dt="2024-06-14T12:48:47.014" v="55" actId="1076"/>
      <pc:docMkLst>
        <pc:docMk/>
      </pc:docMkLst>
      <pc:sldChg chg="addSp delSp modSp add ord">
        <pc:chgData name="Pimms Médiation Cenon" userId="S::cenon@pimmsmediation.fr::6646a631-4e33-42f2-922f-58b5ab2bb02e" providerId="AD" clId="Web-{232D6D06-19FC-6365-0F7F-E15BDE675ECB}" dt="2024-06-14T12:48:47.014" v="55" actId="1076"/>
        <pc:sldMkLst>
          <pc:docMk/>
          <pc:sldMk cId="3670509511" sldId="270"/>
        </pc:sldMkLst>
        <pc:spChg chg="mod">
          <ac:chgData name="Pimms Médiation Cenon" userId="S::cenon@pimmsmediation.fr::6646a631-4e33-42f2-922f-58b5ab2bb02e" providerId="AD" clId="Web-{232D6D06-19FC-6365-0F7F-E15BDE675ECB}" dt="2024-06-14T12:48:33.717" v="52" actId="1076"/>
          <ac:spMkLst>
            <pc:docMk/>
            <pc:sldMk cId="3670509511" sldId="270"/>
            <ac:spMk id="3" creationId="{52CF05E1-6174-0357-49C9-BE3D128404CD}"/>
          </ac:spMkLst>
        </pc:spChg>
        <pc:spChg chg="add mod ord">
          <ac:chgData name="Pimms Médiation Cenon" userId="S::cenon@pimmsmediation.fr::6646a631-4e33-42f2-922f-58b5ab2bb02e" providerId="AD" clId="Web-{232D6D06-19FC-6365-0F7F-E15BDE675ECB}" dt="2024-06-14T12:48:43.685" v="54"/>
          <ac:spMkLst>
            <pc:docMk/>
            <pc:sldMk cId="3670509511" sldId="270"/>
            <ac:spMk id="7" creationId="{775BF67D-641F-67E9-12EF-D4E78D539177}"/>
          </ac:spMkLst>
        </pc:spChg>
        <pc:picChg chg="del">
          <ac:chgData name="Pimms Médiation Cenon" userId="S::cenon@pimmsmediation.fr::6646a631-4e33-42f2-922f-58b5ab2bb02e" providerId="AD" clId="Web-{232D6D06-19FC-6365-0F7F-E15BDE675ECB}" dt="2024-06-14T12:38:49.981" v="39"/>
          <ac:picMkLst>
            <pc:docMk/>
            <pc:sldMk cId="3670509511" sldId="270"/>
            <ac:picMk id="4" creationId="{BCA86EF8-31DE-4599-901E-923D6419D5DA}"/>
          </ac:picMkLst>
        </pc:picChg>
        <pc:picChg chg="del">
          <ac:chgData name="Pimms Médiation Cenon" userId="S::cenon@pimmsmediation.fr::6646a631-4e33-42f2-922f-58b5ab2bb02e" providerId="AD" clId="Web-{232D6D06-19FC-6365-0F7F-E15BDE675ECB}" dt="2024-06-14T12:25:40.354" v="2"/>
          <ac:picMkLst>
            <pc:docMk/>
            <pc:sldMk cId="3670509511" sldId="270"/>
            <ac:picMk id="6" creationId="{938C68C1-54AD-E470-543E-2F87D1F6427B}"/>
          </ac:picMkLst>
        </pc:picChg>
        <pc:picChg chg="add mod">
          <ac:chgData name="Pimms Médiation Cenon" userId="S::cenon@pimmsmediation.fr::6646a631-4e33-42f2-922f-58b5ab2bb02e" providerId="AD" clId="Web-{232D6D06-19FC-6365-0F7F-E15BDE675ECB}" dt="2024-06-14T12:48:47.014" v="55" actId="1076"/>
          <ac:picMkLst>
            <pc:docMk/>
            <pc:sldMk cId="3670509511" sldId="270"/>
            <ac:picMk id="8" creationId="{ECEC0249-0970-708F-9BC4-F9B53357E788}"/>
          </ac:picMkLst>
        </pc:picChg>
      </pc:sldChg>
      <pc:sldMasterChg chg="addSldLayout">
        <pc:chgData name="Pimms Médiation Cenon" userId="S::cenon@pimmsmediation.fr::6646a631-4e33-42f2-922f-58b5ab2bb02e" providerId="AD" clId="Web-{232D6D06-19FC-6365-0F7F-E15BDE675ECB}" dt="2024-06-14T12:25:30.072" v="0"/>
        <pc:sldMasterMkLst>
          <pc:docMk/>
          <pc:sldMasterMk cId="3879041718" sldId="2147483672"/>
        </pc:sldMasterMkLst>
        <pc:sldLayoutChg chg="add">
          <pc:chgData name="Pimms Médiation Cenon" userId="S::cenon@pimmsmediation.fr::6646a631-4e33-42f2-922f-58b5ab2bb02e" providerId="AD" clId="Web-{232D6D06-19FC-6365-0F7F-E15BDE675ECB}" dt="2024-06-14T12:25:30.072" v="0"/>
          <pc:sldLayoutMkLst>
            <pc:docMk/>
            <pc:sldMasterMk cId="3879041718" sldId="2147483672"/>
            <pc:sldLayoutMk cId="1190048802" sldId="2147483684"/>
          </pc:sldLayoutMkLst>
        </pc:sldLayoutChg>
      </pc:sldMasterChg>
    </pc:docChg>
  </pc:docChgLst>
  <pc:docChgLst>
    <pc:chgData name="Pimms Médiation Cenon" userId="S::cenon@pimmsmediation.fr::6646a631-4e33-42f2-922f-58b5ab2bb02e" providerId="AD" clId="Web-{F59C06B1-8354-DE6E-B035-A25FB340D035}"/>
    <pc:docChg chg="mod addSld delSld modSld modMainMaster setSldSz">
      <pc:chgData name="Pimms Médiation Cenon" userId="S::cenon@pimmsmediation.fr::6646a631-4e33-42f2-922f-58b5ab2bb02e" providerId="AD" clId="Web-{F59C06B1-8354-DE6E-B035-A25FB340D035}" dt="2024-05-21T10:29:11.153" v="181" actId="20577"/>
      <pc:docMkLst>
        <pc:docMk/>
      </pc:docMkLst>
      <pc:sldChg chg="addSp delSp modSp">
        <pc:chgData name="Pimms Médiation Cenon" userId="S::cenon@pimmsmediation.fr::6646a631-4e33-42f2-922f-58b5ab2bb02e" providerId="AD" clId="Web-{F59C06B1-8354-DE6E-B035-A25FB340D035}" dt="2024-05-21T10:27:12.339" v="161" actId="1076"/>
        <pc:sldMkLst>
          <pc:docMk/>
          <pc:sldMk cId="3401452978" sldId="256"/>
        </pc:sldMkLst>
        <pc:spChg chg="mod">
          <ac:chgData name="Pimms Médiation Cenon" userId="S::cenon@pimmsmediation.fr::6646a631-4e33-42f2-922f-58b5ab2bb02e" providerId="AD" clId="Web-{F59C06B1-8354-DE6E-B035-A25FB340D035}" dt="2024-05-21T10:25:06.384" v="144" actId="14100"/>
          <ac:spMkLst>
            <pc:docMk/>
            <pc:sldMk cId="3401452978" sldId="256"/>
            <ac:spMk id="2" creationId="{130D5BBF-D0D1-3AD2-236F-3B52414A6A30}"/>
          </ac:spMkLst>
        </pc:spChg>
        <pc:spChg chg="add mod ord">
          <ac:chgData name="Pimms Médiation Cenon" userId="S::cenon@pimmsmediation.fr::6646a631-4e33-42f2-922f-58b5ab2bb02e" providerId="AD" clId="Web-{F59C06B1-8354-DE6E-B035-A25FB340D035}" dt="2024-05-21T10:24:54.399" v="143" actId="14100"/>
          <ac:spMkLst>
            <pc:docMk/>
            <pc:sldMk cId="3401452978" sldId="256"/>
            <ac:spMk id="3" creationId="{471B2917-3098-33E4-82D3-BB11DA86E17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10:27:10.104" v="160" actId="1076"/>
          <ac:spMkLst>
            <pc:docMk/>
            <pc:sldMk cId="3401452978" sldId="256"/>
            <ac:spMk id="5" creationId="{DE22A6F8-8C62-8C51-7469-2945780FD021}"/>
          </ac:spMkLst>
        </pc:spChg>
        <pc:spChg chg="del mod">
          <ac:chgData name="Pimms Médiation Cenon" userId="S::cenon@pimmsmediation.fr::6646a631-4e33-42f2-922f-58b5ab2bb02e" providerId="AD" clId="Web-{F59C06B1-8354-DE6E-B035-A25FB340D035}" dt="2024-05-21T09:27:32.852" v="127"/>
          <ac:spMkLst>
            <pc:docMk/>
            <pc:sldMk cId="3401452978" sldId="256"/>
            <ac:spMk id="8" creationId="{CF4D5E35-EC28-EC59-743F-F29826AC6E79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10:27:12.339" v="161" actId="1076"/>
          <ac:picMkLst>
            <pc:docMk/>
            <pc:sldMk cId="3401452978" sldId="256"/>
            <ac:picMk id="6" creationId="{EA9D926B-C6AA-590C-84A3-9D7744A9C6A0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10:26:21.385" v="146" actId="1076"/>
          <ac:picMkLst>
            <pc:docMk/>
            <pc:sldMk cId="3401452978" sldId="256"/>
            <ac:picMk id="10" creationId="{F46803C8-CC69-1E2A-A327-CFBC5F8D5283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10:29:11.153" v="181" actId="20577"/>
        <pc:sldMkLst>
          <pc:docMk/>
          <pc:sldMk cId="3095255486" sldId="259"/>
        </pc:sldMkLst>
        <pc:spChg chg="mod">
          <ac:chgData name="Pimms Médiation Cenon" userId="S::cenon@pimmsmediation.fr::6646a631-4e33-42f2-922f-58b5ab2bb02e" providerId="AD" clId="Web-{F59C06B1-8354-DE6E-B035-A25FB340D035}" dt="2024-05-21T10:29:11.153" v="181" actId="20577"/>
          <ac:spMkLst>
            <pc:docMk/>
            <pc:sldMk cId="3095255486" sldId="259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10:27:28.855" v="164" actId="14100"/>
          <ac:spMkLst>
            <pc:docMk/>
            <pc:sldMk cId="3095255486" sldId="259"/>
            <ac:spMk id="4" creationId="{838DCBEB-4840-643D-F9C8-D511894178D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6" creationId="{BE2689E4-D6A4-AE03-9784-157644C65A2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8" creationId="{1D3A2177-02A1-BC9C-87C4-A3CC5A164BB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9" creationId="{5394D783-AB92-840D-1A7A-0387F172D84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0" creationId="{74F54567-870F-5A72-F4A5-696443CAB0FB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2" creationId="{F9D595EC-4A64-14FA-0D28-FDFB709028E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3" creationId="{22E23ADF-8838-F827-2AA9-DF40C6CC5C29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6" creationId="{897468A0-3A4B-FE6F-EF78-9C7A4C71B91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7" creationId="{57BE56B0-D8BD-6A03-670F-AA879EDEE8D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8" creationId="{3459F7D0-B190-FB1C-C875-83AB0EBA84D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3" creationId="{B89349B2-E6C1-E17B-6A02-6531ED309A8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4" creationId="{AB95B8B8-C3DB-9310-0F99-DB2E030D40F7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095255486" sldId="259"/>
            <ac:picMk id="3" creationId="{EA3BBCC2-5925-54DF-B2AA-3DDA95B88BC3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10:29:03.028" v="168" actId="14100"/>
          <ac:picMkLst>
            <pc:docMk/>
            <pc:sldMk cId="3095255486" sldId="259"/>
            <ac:picMk id="15" creationId="{3CDAA504-FFCC-BDE5-F2FB-ADEE6A9D7258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201477363" sldId="260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3" creationId="{AA52DBDE-8A50-C95D-9034-32D34D9394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6" creationId="{BE2689E4-D6A4-AE03-9784-157644C65A2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8" creationId="{1D3A2177-02A1-BC9C-87C4-A3CC5A164BB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9" creationId="{5394D783-AB92-840D-1A7A-0387F172D84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0" creationId="{74F54567-870F-5A72-F4A5-696443CAB0FB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2" creationId="{F9D595EC-4A64-14FA-0D28-FDFB709028E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3" creationId="{22E23ADF-8838-F827-2AA9-DF40C6CC5C29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6" creationId="{897468A0-3A4B-FE6F-EF78-9C7A4C71B91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7" creationId="{57BE56B0-D8BD-6A03-670F-AA879EDEE8D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8" creationId="{3459F7D0-B190-FB1C-C875-83AB0EBA84D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3" creationId="{B89349B2-E6C1-E17B-6A02-6531ED309A8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4" creationId="{DA4F6DBD-B6F1-EBD0-2EB2-9FDB6FC526D8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01477363" sldId="260"/>
            <ac:picMk id="4" creationId="{7ACB1D77-F7E8-255D-F40F-5646F3A63AC2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01477363" sldId="260"/>
            <ac:picMk id="14" creationId="{367EFDFB-901E-3AE1-18D1-65973E082F85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1154749574" sldId="261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4" creationId="{18AD6268-5660-0731-041F-B3A2ECF6B88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56" creationId="{C84A9E72-1C9E-BA42-4B65-B13F55E9423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59" creationId="{15FE0A7E-1C30-F7F7-4755-0F4B04BC8A2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61" creationId="{F1A61FE6-20C3-3A72-02B1-385E82CE7F7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1154749574" sldId="261"/>
            <ac:picMk id="3" creationId="{D060D134-D494-043B-D56A-0C90ABD78E7E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1154749574" sldId="261"/>
            <ac:picMk id="8" creationId="{88EAE600-E6C6-B1BB-D96F-6AC450A5167C}"/>
          </ac:picMkLst>
        </pc:pic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31" creationId="{96C11F6E-88B7-0220-23F9-8044F6416079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36" creationId="{2FA27125-E5CE-B563-6BB4-F8FC8E867FEB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40" creationId="{24EF81B1-52DA-4B4A-354D-1E9C807FE2CC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42" creationId="{17702C4A-803B-438C-B65F-A3E8973E8EA2}"/>
          </ac:cxnSpMkLst>
        </pc:cxn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3824445377" sldId="262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3" creationId="{6F6A558C-64AD-40A2-1F36-338BBCC3930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2" creationId="{ACFAB85E-8115-CC98-DF1D-E9B290DD981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3" creationId="{A8DEB212-4A7A-E1BC-6646-CFDC259F85A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5" creationId="{6DDB15C7-4E19-FCB6-169F-768310A2376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6" creationId="{34B8E796-D9BB-91D5-C66B-56C46A19E4F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7" creationId="{C233334C-7B9A-B4BF-15DD-6E274259F37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8" creationId="{926C6F49-C070-4B71-5282-441612C77DF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32" creationId="{C6EEB0C9-64E8-1D7B-2E38-20210EF57B5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33" creationId="{74A6BE9D-3BFA-3A79-F9A4-734432E6311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4" creationId="{C6156DDD-3F6D-89E3-FBC8-5F78E81283CF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10" creationId="{288B0E95-0122-3B86-BCD3-0C1A8FA794F5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13" creationId="{82906510-093A-57C1-C30C-C51F882AFC3B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16" creationId="{B3A681D4-4201-2492-8AF5-7D51EC7CD492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30" creationId="{4CDA392E-BBF7-F039-A100-E819D6DE4742}"/>
          </ac:picMkLst>
        </pc:picChg>
      </pc:sldChg>
      <pc:sldChg chg="delSp modSp">
        <pc:chgData name="Pimms Médiation Cenon" userId="S::cenon@pimmsmediation.fr::6646a631-4e33-42f2-922f-58b5ab2bb02e" providerId="AD" clId="Web-{F59C06B1-8354-DE6E-B035-A25FB340D035}" dt="2024-05-21T08:29:51.886" v="123" actId="1076"/>
        <pc:sldMkLst>
          <pc:docMk/>
          <pc:sldMk cId="1729490203" sldId="263"/>
        </pc:sldMkLst>
        <pc:spChg chg="mod">
          <ac:chgData name="Pimms Médiation Cenon" userId="S::cenon@pimmsmediation.fr::6646a631-4e33-42f2-922f-58b5ab2bb02e" providerId="AD" clId="Web-{F59C06B1-8354-DE6E-B035-A25FB340D035}" dt="2024-05-21T08:29:42.277" v="118" actId="1076"/>
          <ac:spMkLst>
            <pc:docMk/>
            <pc:sldMk cId="1729490203" sldId="263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8:42.402" v="81" actId="1076"/>
          <ac:spMkLst>
            <pc:docMk/>
            <pc:sldMk cId="1729490203" sldId="263"/>
            <ac:spMk id="6" creationId="{3DA878D2-DF69-366F-D535-5E46F3279D13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50.840" v="122" actId="1076"/>
          <ac:spMkLst>
            <pc:docMk/>
            <pc:sldMk cId="1729490203" sldId="263"/>
            <ac:spMk id="9" creationId="{200C4FD5-BE48-61E9-F887-C063B02E64A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22.480" v="97" actId="14100"/>
          <ac:spMkLst>
            <pc:docMk/>
            <pc:sldMk cId="1729490203" sldId="263"/>
            <ac:spMk id="10" creationId="{B1AA0951-8A0D-608F-94C8-D4EC35E3E14F}"/>
          </ac:spMkLst>
        </pc:spChg>
        <pc:spChg chg="del">
          <ac:chgData name="Pimms Médiation Cenon" userId="S::cenon@pimmsmediation.fr::6646a631-4e33-42f2-922f-58b5ab2bb02e" providerId="AD" clId="Web-{F59C06B1-8354-DE6E-B035-A25FB340D035}" dt="2024-05-21T08:18:09.726" v="47"/>
          <ac:spMkLst>
            <pc:docMk/>
            <pc:sldMk cId="1729490203" sldId="263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50.777" v="120" actId="1076"/>
          <ac:spMkLst>
            <pc:docMk/>
            <pc:sldMk cId="1729490203" sldId="263"/>
            <ac:spMk id="13" creationId="{EFEBC2C3-638D-6340-73D4-35C440E92FC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13.667" v="93" actId="1076"/>
          <ac:spMkLst>
            <pc:docMk/>
            <pc:sldMk cId="1729490203" sldId="263"/>
            <ac:spMk id="17" creationId="{C6BBAFA2-D084-73AF-3B51-C20A9C154BC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7:47.683" v="58" actId="14100"/>
          <ac:spMkLst>
            <pc:docMk/>
            <pc:sldMk cId="1729490203" sldId="263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9:51.886" v="123" actId="1076"/>
          <ac:picMkLst>
            <pc:docMk/>
            <pc:sldMk cId="1729490203" sldId="263"/>
            <ac:picMk id="4" creationId="{12BBEADE-7DE7-73DD-7950-F37392653B33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9:50.808" v="121" actId="1076"/>
          <ac:picMkLst>
            <pc:docMk/>
            <pc:sldMk cId="1729490203" sldId="263"/>
            <ac:picMk id="8" creationId="{A72B0082-36D3-470F-52B4-FAAC98FE31BE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8:02.042" v="69" actId="1076"/>
          <ac:picMkLst>
            <pc:docMk/>
            <pc:sldMk cId="1729490203" sldId="263"/>
            <ac:picMk id="12" creationId="{EBCB5C58-4B9B-B9B5-E897-4EBB9CFB4B80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8:04.370" v="70" actId="1076"/>
          <ac:picMkLst>
            <pc:docMk/>
            <pc:sldMk cId="1729490203" sldId="263"/>
            <ac:picMk id="14" creationId="{F803A204-7998-98C4-6860-E51DBD61BDFC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2267352082" sldId="264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3" creationId="{A0E845D3-DDC6-0FE5-1279-7F47BAC34711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8" creationId="{B6C44B21-B9C3-84CD-3E55-0516CB311C2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18" creationId="{E7688E96-2977-D3A8-0088-808CAF466FBC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267352082" sldId="264"/>
            <ac:picMk id="9" creationId="{943B1211-D322-5B13-550F-DB396940DCC9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267352082" sldId="264"/>
            <ac:picMk id="20" creationId="{C03F9D44-5235-E2DB-0B7D-DFF8C0766DB8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4098936481" sldId="265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6" creationId="{BE2689E4-D6A4-AE03-9784-157644C65A2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10" creationId="{E7AD8635-418A-4790-EC58-868CDF9B455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48" creationId="{00A1785B-B6D3-A5BB-CDAF-3B11FBBC183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50" creationId="{AB9357BE-17C2-9B5F-C396-F0F27DEB9553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58" creationId="{695CDE0A-42F2-12BB-9D7A-18C3E63A1378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60" creationId="{E336F584-F735-DA40-B4B0-4DA4BC19279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4098936481" sldId="265"/>
            <ac:picMk id="3" creationId="{D060D134-D494-043B-D56A-0C90ABD78E7E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4098936481" sldId="265"/>
            <ac:picMk id="11" creationId="{82E7D067-3214-592D-569D-B1DE5D254944}"/>
          </ac:picMkLst>
        </pc:pic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34" creationId="{9D9F2AA4-43E8-6602-8951-D973F0B30897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38" creationId="{EF642D25-5B09-76B0-06C1-CB57B22D4FF9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39" creationId="{F080C6AC-2E2C-0E8C-78AD-580F070B77B7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41" creationId="{2C86C378-BFFC-5F63-145B-396B9E02CDAC}"/>
          </ac:cxnSpMkLst>
        </pc:cxnChg>
      </pc:sldChg>
      <pc:sldChg chg="addSp delSp 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2566761617" sldId="266"/>
        </pc:sldMkLst>
        <pc:spChg chg="del">
          <ac:chgData name="Pimms Médiation Cenon" userId="S::cenon@pimmsmediation.fr::6646a631-4e33-42f2-922f-58b5ab2bb02e" providerId="AD" clId="Web-{F59C06B1-8354-DE6E-B035-A25FB340D035}" dt="2024-05-21T08:16:46.601" v="26"/>
          <ac:spMkLst>
            <pc:docMk/>
            <pc:sldMk cId="2566761617" sldId="266"/>
            <ac:spMk id="2" creationId="{3A4DB2EF-1154-EDC4-72C6-7363746AFCF6}"/>
          </ac:spMkLst>
        </pc:spChg>
        <pc:spChg chg="mod or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3" creationId="{FFFD9C2C-0E78-EFBD-E358-461937EDE411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6" creationId="{CAE54C67-6B31-3467-70C2-B44ECD6ED4DF}"/>
          </ac:spMkLst>
        </pc:spChg>
        <pc:spChg chg="del">
          <ac:chgData name="Pimms Médiation Cenon" userId="S::cenon@pimmsmediation.fr::6646a631-4e33-42f2-922f-58b5ab2bb02e" providerId="AD" clId="Web-{F59C06B1-8354-DE6E-B035-A25FB340D035}" dt="2024-05-21T08:16:36.601" v="25"/>
          <ac:spMkLst>
            <pc:docMk/>
            <pc:sldMk cId="2566761617" sldId="266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35" creationId="{FF6D829D-9C0C-AEA6-91DB-BBFA9AD0F35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37" creationId="{5E9004AB-4DAE-897E-3A64-1D85C348B4B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43" creationId="{E795ED90-6FFE-F901-5A37-B341ECBBB63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44" creationId="{FC2356B0-CE33-89A3-3B23-1E8357EEB75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51" creationId="{3E07AC61-54B6-F0FF-99A5-FC4F71C6A08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52" creationId="{2E2F9EBB-166D-6F52-EA08-3D7CD2E90449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57" creationId="{7671C860-3E1C-814D-9E17-E9A6E806BB3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64" creationId="{4B8B5F01-655D-D6D9-8A99-2A90CB0480EE}"/>
          </ac:spMkLst>
        </pc:spChg>
        <pc:picChg chg="del mod">
          <ac:chgData name="Pimms Médiation Cenon" userId="S::cenon@pimmsmediation.fr::6646a631-4e33-42f2-922f-58b5ab2bb02e" providerId="AD" clId="Web-{F59C06B1-8354-DE6E-B035-A25FB340D035}" dt="2024-05-21T08:16:52.976" v="28"/>
          <ac:picMkLst>
            <pc:docMk/>
            <pc:sldMk cId="2566761617" sldId="266"/>
            <ac:picMk id="4" creationId="{D5B75921-0C66-FA6F-AC10-A802ADED941A}"/>
          </ac:picMkLst>
        </pc:picChg>
        <pc:picChg chg="del">
          <ac:chgData name="Pimms Médiation Cenon" userId="S::cenon@pimmsmediation.fr::6646a631-4e33-42f2-922f-58b5ab2bb02e" providerId="AD" clId="Web-{F59C06B1-8354-DE6E-B035-A25FB340D035}" dt="2024-05-21T08:17:03.445" v="29"/>
          <ac:picMkLst>
            <pc:docMk/>
            <pc:sldMk cId="2566761617" sldId="266"/>
            <ac:picMk id="5" creationId="{30A09ABA-5405-75AD-0295-EF4FA5A3BBF7}"/>
          </ac:picMkLst>
        </pc:picChg>
        <pc:picChg chg="add 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8" creationId="{5D5D3556-FF73-677D-2E15-6D983A01C656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18" creationId="{A9E08D96-096B-5E40-FF7D-284AC7C5A8D8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21" creationId="{3ECA71C1-57E6-DEF7-5E79-BBED2C51F2A7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49" creationId="{3E8DB508-1A8C-1432-F53C-9BBD80E1CCE0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55" creationId="{A3300932-2A7B-B6B6-11B1-CEE09858FCA1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509866258" sldId="267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4" creationId="{C736BFA2-A5B4-2220-4F8E-D75651BA953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7" creationId="{D04B6F70-53D3-FD03-03F3-29B2DE09E1B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8" creationId="{B6C44B21-B9C3-84CD-3E55-0516CB311C25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509866258" sldId="267"/>
            <ac:picMk id="5" creationId="{5B00F76D-4311-2B40-CA80-468FC321027D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509866258" sldId="267"/>
            <ac:picMk id="9" creationId="{943B1211-D322-5B13-550F-DB396940DCC9}"/>
          </ac:picMkLst>
        </pc:picChg>
      </pc:sldChg>
      <pc:sldChg chg="new del">
        <pc:chgData name="Pimms Médiation Cenon" userId="S::cenon@pimmsmediation.fr::6646a631-4e33-42f2-922f-58b5ab2bb02e" providerId="AD" clId="Web-{F59C06B1-8354-DE6E-B035-A25FB340D035}" dt="2024-05-21T08:24:18.322" v="49"/>
        <pc:sldMkLst>
          <pc:docMk/>
          <pc:sldMk cId="784385038" sldId="268"/>
        </pc:sldMkLst>
      </pc:sldChg>
      <pc:sldMasterChg chg="modSp modSldLayout">
        <pc:chgData name="Pimms Médiation Cenon" userId="S::cenon@pimmsmediation.fr::6646a631-4e33-42f2-922f-58b5ab2bb02e" providerId="AD" clId="Web-{F59C06B1-8354-DE6E-B035-A25FB340D035}" dt="2024-05-21T08:26:50.526" v="53"/>
        <pc:sldMasterMkLst>
          <pc:docMk/>
          <pc:sldMasterMk cId="3879041718" sldId="2147483672"/>
        </pc:sldMaster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2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3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4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5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6" creationId="{00000000-0000-0000-0000-000000000000}"/>
          </ac:spMkLst>
        </pc:sp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4034196196" sldId="2147483673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4034196196" sldId="2147483673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4034196196" sldId="2147483673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4034196196" sldId="2147483673"/>
              <ac:spMk id="4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1154384583" sldId="2147483675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154384583" sldId="2147483675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154384583" sldId="2147483675"/>
              <ac:spMk id="3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860216999" sldId="2147483676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60216999" sldId="2147483676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60216999" sldId="2147483676"/>
              <ac:spMk id="4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2582866865" sldId="2147483677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4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5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6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1291799691" sldId="2147483680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4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9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2548887547" sldId="2147483681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48887547" sldId="2147483681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48887547" sldId="2147483681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48887547" sldId="2147483681"/>
              <ac:spMk id="4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877376928" sldId="2147483683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77376928" sldId="2147483683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77376928" sldId="2147483683"/>
              <ac:spMk id="3" creationId="{00000000-0000-0000-0000-000000000000}"/>
            </ac:spMkLst>
          </pc:spChg>
        </pc:sldLayoutChg>
      </pc:sldMasterChg>
    </pc:docChg>
  </pc:docChgLst>
  <pc:docChgLst>
    <pc:chgData name="Gokçe PEROL" userId="aa3252b6-42dc-4b42-831f-bd9f2a2d1d6c" providerId="ADAL" clId="{BF2092F6-B48E-4F10-AEB2-FD56460D7357}"/>
    <pc:docChg chg="modSld">
      <pc:chgData name="Gokçe PEROL" userId="aa3252b6-42dc-4b42-831f-bd9f2a2d1d6c" providerId="ADAL" clId="{BF2092F6-B48E-4F10-AEB2-FD56460D7357}" dt="2024-08-21T10:15:29.925" v="17" actId="14100"/>
      <pc:docMkLst>
        <pc:docMk/>
      </pc:docMkLst>
      <pc:sldChg chg="modSp mod">
        <pc:chgData name="Gokçe PEROL" userId="aa3252b6-42dc-4b42-831f-bd9f2a2d1d6c" providerId="ADAL" clId="{BF2092F6-B48E-4F10-AEB2-FD56460D7357}" dt="2024-08-21T10:15:29.925" v="17" actId="14100"/>
        <pc:sldMkLst>
          <pc:docMk/>
          <pc:sldMk cId="2172919519" sldId="286"/>
        </pc:sldMkLst>
        <pc:spChg chg="mod">
          <ac:chgData name="Gokçe PEROL" userId="aa3252b6-42dc-4b42-831f-bd9f2a2d1d6c" providerId="ADAL" clId="{BF2092F6-B48E-4F10-AEB2-FD56460D7357}" dt="2024-08-21T10:15:29.925" v="17" actId="14100"/>
          <ac:spMkLst>
            <pc:docMk/>
            <pc:sldMk cId="2172919519" sldId="286"/>
            <ac:spMk id="3" creationId="{AA7F23F5-FB93-F2E7-9400-CA77F396D5A7}"/>
          </ac:spMkLst>
        </pc:spChg>
      </pc:sldChg>
    </pc:docChg>
  </pc:docChgLst>
  <pc:docChgLst>
    <pc:chgData name="Pimms Médiation Cenon" userId="S::cenon@pimmsmediation.fr::6646a631-4e33-42f2-922f-58b5ab2bb02e" providerId="AD" clId="Web-{1B551DA4-A7DF-6F49-6250-84B27BA92C12}"/>
    <pc:docChg chg="modSld">
      <pc:chgData name="Pimms Médiation Cenon" userId="S::cenon@pimmsmediation.fr::6646a631-4e33-42f2-922f-58b5ab2bb02e" providerId="AD" clId="Web-{1B551DA4-A7DF-6F49-6250-84B27BA92C12}" dt="2024-06-24T13:01:55.818" v="16" actId="1076"/>
      <pc:docMkLst>
        <pc:docMk/>
      </pc:docMkLst>
      <pc:sldChg chg="addSp delSp modSp">
        <pc:chgData name="Pimms Médiation Cenon" userId="S::cenon@pimmsmediation.fr::6646a631-4e33-42f2-922f-58b5ab2bb02e" providerId="AD" clId="Web-{1B551DA4-A7DF-6F49-6250-84B27BA92C12}" dt="2024-06-24T11:39:35.780" v="12"/>
        <pc:sldMkLst>
          <pc:docMk/>
          <pc:sldMk cId="1154749574" sldId="261"/>
        </pc:sldMkLst>
        <pc:spChg chg="add">
          <ac:chgData name="Pimms Médiation Cenon" userId="S::cenon@pimmsmediation.fr::6646a631-4e33-42f2-922f-58b5ab2bb02e" providerId="AD" clId="Web-{1B551DA4-A7DF-6F49-6250-84B27BA92C12}" dt="2024-06-24T11:39:35.780" v="12"/>
          <ac:spMkLst>
            <pc:docMk/>
            <pc:sldMk cId="1154749574" sldId="261"/>
            <ac:spMk id="3" creationId="{28C5A2B3-C31E-6234-A481-8F08B0D0973D}"/>
          </ac:spMkLst>
        </pc:spChg>
        <pc:spChg chg="del">
          <ac:chgData name="Pimms Médiation Cenon" userId="S::cenon@pimmsmediation.fr::6646a631-4e33-42f2-922f-58b5ab2bb02e" providerId="AD" clId="Web-{1B551DA4-A7DF-6F49-6250-84B27BA92C12}" dt="2024-06-24T11:39:34.843" v="11"/>
          <ac:spMkLst>
            <pc:docMk/>
            <pc:sldMk cId="1154749574" sldId="261"/>
            <ac:spMk id="22" creationId="{B13383D6-2035-D412-C179-BB71CE4448EA}"/>
          </ac:spMkLst>
        </pc:spChg>
        <pc:picChg chg="mod">
          <ac:chgData name="Pimms Médiation Cenon" userId="S::cenon@pimmsmediation.fr::6646a631-4e33-42f2-922f-58b5ab2bb02e" providerId="AD" clId="Web-{1B551DA4-A7DF-6F49-6250-84B27BA92C12}" dt="2024-06-24T11:38:29.700" v="7" actId="1076"/>
          <ac:picMkLst>
            <pc:docMk/>
            <pc:sldMk cId="1154749574" sldId="261"/>
            <ac:picMk id="6" creationId="{AD3C6C37-63C0-A847-7C79-D2122C830CC0}"/>
          </ac:picMkLst>
        </pc:picChg>
      </pc:sldChg>
      <pc:sldChg chg="modSp">
        <pc:chgData name="Pimms Médiation Cenon" userId="S::cenon@pimmsmediation.fr::6646a631-4e33-42f2-922f-58b5ab2bb02e" providerId="AD" clId="Web-{1B551DA4-A7DF-6F49-6250-84B27BA92C12}" dt="2024-06-24T11:39:15.217" v="10" actId="1076"/>
        <pc:sldMkLst>
          <pc:docMk/>
          <pc:sldMk cId="637890672" sldId="271"/>
        </pc:sldMkLst>
        <pc:spChg chg="mod">
          <ac:chgData name="Pimms Médiation Cenon" userId="S::cenon@pimmsmediation.fr::6646a631-4e33-42f2-922f-58b5ab2bb02e" providerId="AD" clId="Web-{1B551DA4-A7DF-6F49-6250-84B27BA92C12}" dt="2024-06-24T11:39:15.217" v="10" actId="1076"/>
          <ac:spMkLst>
            <pc:docMk/>
            <pc:sldMk cId="637890672" sldId="271"/>
            <ac:spMk id="4" creationId="{F920A214-8C84-774F-E027-C6A3A0DEE5A3}"/>
          </ac:spMkLst>
        </pc:spChg>
        <pc:picChg chg="mod modCrop">
          <ac:chgData name="Pimms Médiation Cenon" userId="S::cenon@pimmsmediation.fr::6646a631-4e33-42f2-922f-58b5ab2bb02e" providerId="AD" clId="Web-{1B551DA4-A7DF-6F49-6250-84B27BA92C12}" dt="2024-06-24T11:39:13.764" v="9" actId="1076"/>
          <ac:picMkLst>
            <pc:docMk/>
            <pc:sldMk cId="637890672" sldId="271"/>
            <ac:picMk id="2" creationId="{35675D54-C8D0-F2B7-DFE0-D5A8275C667B}"/>
          </ac:picMkLst>
        </pc:picChg>
      </pc:sldChg>
      <pc:sldChg chg="addSp modSp addAnim">
        <pc:chgData name="Pimms Médiation Cenon" userId="S::cenon@pimmsmediation.fr::6646a631-4e33-42f2-922f-58b5ab2bb02e" providerId="AD" clId="Web-{1B551DA4-A7DF-6F49-6250-84B27BA92C12}" dt="2024-06-24T11:51:33.456" v="14" actId="1076"/>
        <pc:sldMkLst>
          <pc:docMk/>
          <pc:sldMk cId="2138892852" sldId="274"/>
        </pc:sldMkLst>
        <pc:picChg chg="add mod">
          <ac:chgData name="Pimms Médiation Cenon" userId="S::cenon@pimmsmediation.fr::6646a631-4e33-42f2-922f-58b5ab2bb02e" providerId="AD" clId="Web-{1B551DA4-A7DF-6F49-6250-84B27BA92C12}" dt="2024-06-24T11:51:33.456" v="14" actId="1076"/>
          <ac:picMkLst>
            <pc:docMk/>
            <pc:sldMk cId="2138892852" sldId="274"/>
            <ac:picMk id="2" creationId="{BEC327D5-2B84-8CC1-2F57-328282F9CA5E}"/>
          </ac:picMkLst>
        </pc:picChg>
      </pc:sldChg>
      <pc:sldChg chg="addSp modSp addAnim">
        <pc:chgData name="Pimms Médiation Cenon" userId="S::cenon@pimmsmediation.fr::6646a631-4e33-42f2-922f-58b5ab2bb02e" providerId="AD" clId="Web-{1B551DA4-A7DF-6F49-6250-84B27BA92C12}" dt="2024-06-24T13:01:55.818" v="16" actId="1076"/>
        <pc:sldMkLst>
          <pc:docMk/>
          <pc:sldMk cId="4107104824" sldId="275"/>
        </pc:sldMkLst>
        <pc:picChg chg="add mod">
          <ac:chgData name="Pimms Médiation Cenon" userId="S::cenon@pimmsmediation.fr::6646a631-4e33-42f2-922f-58b5ab2bb02e" providerId="AD" clId="Web-{1B551DA4-A7DF-6F49-6250-84B27BA92C12}" dt="2024-06-24T13:01:55.818" v="16" actId="1076"/>
          <ac:picMkLst>
            <pc:docMk/>
            <pc:sldMk cId="4107104824" sldId="275"/>
            <ac:picMk id="5" creationId="{440E9CCA-8963-7400-E52B-7C5AA9516E0E}"/>
          </ac:picMkLst>
        </pc:picChg>
      </pc:sldChg>
    </pc:docChg>
  </pc:docChgLst>
  <pc:docChgLst>
    <pc:chgData name="Lilian BEAUGENDRE" userId="S::lilian.beaugendre@pimmsmediation.fr::c6f6bbe8-3f71-4e49-8301-f768d77bb595" providerId="AD" clId="Web-{64B2ABD1-8058-1C2B-7ECD-CABBA5C0FBE1}"/>
    <pc:docChg chg="addSld delSld modSld">
      <pc:chgData name="Lilian BEAUGENDRE" userId="S::lilian.beaugendre@pimmsmediation.fr::c6f6bbe8-3f71-4e49-8301-f768d77bb595" providerId="AD" clId="Web-{64B2ABD1-8058-1C2B-7ECD-CABBA5C0FBE1}" dt="2024-08-20T12:09:59.571" v="16"/>
      <pc:docMkLst>
        <pc:docMk/>
      </pc:docMkLst>
      <pc:sldChg chg="del">
        <pc:chgData name="Lilian BEAUGENDRE" userId="S::lilian.beaugendre@pimmsmediation.fr::c6f6bbe8-3f71-4e49-8301-f768d77bb595" providerId="AD" clId="Web-{64B2ABD1-8058-1C2B-7ECD-CABBA5C0FBE1}" dt="2024-08-20T12:08:31.818" v="11"/>
        <pc:sldMkLst>
          <pc:docMk/>
          <pc:sldMk cId="3670509511" sldId="270"/>
        </pc:sldMkLst>
      </pc:sldChg>
      <pc:sldChg chg="modSp">
        <pc:chgData name="Lilian BEAUGENDRE" userId="S::lilian.beaugendre@pimmsmediation.fr::c6f6bbe8-3f71-4e49-8301-f768d77bb595" providerId="AD" clId="Web-{64B2ABD1-8058-1C2B-7ECD-CABBA5C0FBE1}" dt="2024-08-20T12:09:59.571" v="16"/>
        <pc:sldMkLst>
          <pc:docMk/>
          <pc:sldMk cId="415218814" sldId="273"/>
        </pc:sldMkLst>
        <pc:spChg chg="mod">
          <ac:chgData name="Lilian BEAUGENDRE" userId="S::lilian.beaugendre@pimmsmediation.fr::c6f6bbe8-3f71-4e49-8301-f768d77bb595" providerId="AD" clId="Web-{64B2ABD1-8058-1C2B-7ECD-CABBA5C0FBE1}" dt="2024-08-20T12:09:59.571" v="16"/>
          <ac:spMkLst>
            <pc:docMk/>
            <pc:sldMk cId="415218814" sldId="273"/>
            <ac:spMk id="55" creationId="{4888229A-0B3E-F72C-40CC-02F7EA10F4A4}"/>
          </ac:spMkLst>
        </pc:spChg>
      </pc:sldChg>
      <pc:sldChg chg="new del">
        <pc:chgData name="Lilian BEAUGENDRE" userId="S::lilian.beaugendre@pimmsmediation.fr::c6f6bbe8-3f71-4e49-8301-f768d77bb595" providerId="AD" clId="Web-{64B2ABD1-8058-1C2B-7ECD-CABBA5C0FBE1}" dt="2024-08-20T11:58:02.269" v="4"/>
        <pc:sldMkLst>
          <pc:docMk/>
          <pc:sldMk cId="4045045569" sldId="284"/>
        </pc:sldMkLst>
      </pc:sldChg>
      <pc:sldChg chg="new del">
        <pc:chgData name="Lilian BEAUGENDRE" userId="S::lilian.beaugendre@pimmsmediation.fr::c6f6bbe8-3f71-4e49-8301-f768d77bb595" providerId="AD" clId="Web-{64B2ABD1-8058-1C2B-7ECD-CABBA5C0FBE1}" dt="2024-08-20T11:58:02.269" v="3"/>
        <pc:sldMkLst>
          <pc:docMk/>
          <pc:sldMk cId="2960039198" sldId="285"/>
        </pc:sldMkLst>
      </pc:sldChg>
      <pc:sldChg chg="addSp modSp new">
        <pc:chgData name="Lilian BEAUGENDRE" userId="S::lilian.beaugendre@pimmsmediation.fr::c6f6bbe8-3f71-4e49-8301-f768d77bb595" providerId="AD" clId="Web-{64B2ABD1-8058-1C2B-7ECD-CABBA5C0FBE1}" dt="2024-08-20T12:09:31.132" v="15" actId="1076"/>
        <pc:sldMkLst>
          <pc:docMk/>
          <pc:sldMk cId="2172919519" sldId="286"/>
        </pc:sldMkLst>
        <pc:spChg chg="add">
          <ac:chgData name="Lilian BEAUGENDRE" userId="S::lilian.beaugendre@pimmsmediation.fr::c6f6bbe8-3f71-4e49-8301-f768d77bb595" providerId="AD" clId="Web-{64B2ABD1-8058-1C2B-7ECD-CABBA5C0FBE1}" dt="2024-08-20T11:59:43.991" v="5"/>
          <ac:spMkLst>
            <pc:docMk/>
            <pc:sldMk cId="2172919519" sldId="286"/>
            <ac:spMk id="3" creationId="{AA7F23F5-FB93-F2E7-9400-CA77F396D5A7}"/>
          </ac:spMkLst>
        </pc:spChg>
        <pc:spChg chg="add mod">
          <ac:chgData name="Lilian BEAUGENDRE" userId="S::lilian.beaugendre@pimmsmediation.fr::c6f6bbe8-3f71-4e49-8301-f768d77bb595" providerId="AD" clId="Web-{64B2ABD1-8058-1C2B-7ECD-CABBA5C0FBE1}" dt="2024-08-20T12:00:05.679" v="9" actId="20577"/>
          <ac:spMkLst>
            <pc:docMk/>
            <pc:sldMk cId="2172919519" sldId="286"/>
            <ac:spMk id="5" creationId="{78BE9702-675B-47B7-EC2D-4FEAFDA64EB1}"/>
          </ac:spMkLst>
        </pc:spChg>
        <pc:picChg chg="add mod">
          <ac:chgData name="Lilian BEAUGENDRE" userId="S::lilian.beaugendre@pimmsmediation.fr::c6f6bbe8-3f71-4e49-8301-f768d77bb595" providerId="AD" clId="Web-{64B2ABD1-8058-1C2B-7ECD-CABBA5C0FBE1}" dt="2024-08-20T12:00:13.820" v="10" actId="1076"/>
          <ac:picMkLst>
            <pc:docMk/>
            <pc:sldMk cId="2172919519" sldId="286"/>
            <ac:picMk id="7" creationId="{4382930D-5802-36E4-9B73-8F1305F820D6}"/>
          </ac:picMkLst>
        </pc:picChg>
        <pc:picChg chg="add mod">
          <ac:chgData name="Lilian BEAUGENDRE" userId="S::lilian.beaugendre@pimmsmediation.fr::c6f6bbe8-3f71-4e49-8301-f768d77bb595" providerId="AD" clId="Web-{64B2ABD1-8058-1C2B-7ECD-CABBA5C0FBE1}" dt="2024-08-20T12:09:31.132" v="15" actId="1076"/>
          <ac:picMkLst>
            <pc:docMk/>
            <pc:sldMk cId="2172919519" sldId="286"/>
            <ac:picMk id="8" creationId="{54CDF6D9-D58D-F9A5-5CEB-738CB37446DC}"/>
          </ac:picMkLst>
        </pc:picChg>
      </pc:sldChg>
    </pc:docChg>
  </pc:docChgLst>
  <pc:docChgLst>
    <pc:chgData name="Pimms Médiation Cenon" userId="S::cenon@pimmsmediation.fr::6646a631-4e33-42f2-922f-58b5ab2bb02e" providerId="AD" clId="Web-{22CBD96C-3A3A-F249-985F-7EFD60543B0C}"/>
    <pc:docChg chg="addSld delSld modSld">
      <pc:chgData name="Pimms Médiation Cenon" userId="S::cenon@pimmsmediation.fr::6646a631-4e33-42f2-922f-58b5ab2bb02e" providerId="AD" clId="Web-{22CBD96C-3A3A-F249-985F-7EFD60543B0C}" dt="2024-05-23T09:57:49.251" v="208"/>
      <pc:docMkLst>
        <pc:docMk/>
      </pc:docMkLst>
      <pc:sldChg chg="addSp delSp modSp">
        <pc:chgData name="Pimms Médiation Cenon" userId="S::cenon@pimmsmediation.fr::6646a631-4e33-42f2-922f-58b5ab2bb02e" providerId="AD" clId="Web-{22CBD96C-3A3A-F249-985F-7EFD60543B0C}" dt="2024-05-23T09:56:35.858" v="174"/>
        <pc:sldMkLst>
          <pc:docMk/>
          <pc:sldMk cId="1154749574" sldId="261"/>
        </pc:sldMkLst>
        <pc:spChg chg="del">
          <ac:chgData name="Pimms Médiation Cenon" userId="S::cenon@pimmsmediation.fr::6646a631-4e33-42f2-922f-58b5ab2bb02e" providerId="AD" clId="Web-{22CBD96C-3A3A-F249-985F-7EFD60543B0C}" dt="2024-05-23T09:54:43.073" v="142"/>
          <ac:spMkLst>
            <pc:docMk/>
            <pc:sldMk cId="1154749574" sldId="261"/>
            <ac:spMk id="2" creationId="{3A4DB2EF-1154-EDC4-72C6-7363746AFCF6}"/>
          </ac:spMkLst>
        </pc:spChg>
        <pc:spChg chg="add del mod">
          <ac:chgData name="Pimms Médiation Cenon" userId="S::cenon@pimmsmediation.fr::6646a631-4e33-42f2-922f-58b5ab2bb02e" providerId="AD" clId="Web-{22CBD96C-3A3A-F249-985F-7EFD60543B0C}" dt="2024-05-23T09:45:42.222" v="41"/>
          <ac:spMkLst>
            <pc:docMk/>
            <pc:sldMk cId="1154749574" sldId="261"/>
            <ac:spMk id="3" creationId="{4E454DC8-EF81-717A-E596-9BA8D1363B41}"/>
          </ac:spMkLst>
        </pc:spChg>
        <pc:spChg chg="del">
          <ac:chgData name="Pimms Médiation Cenon" userId="S::cenon@pimmsmediation.fr::6646a631-4e33-42f2-922f-58b5ab2bb02e" providerId="AD" clId="Web-{22CBD96C-3A3A-F249-985F-7EFD60543B0C}" dt="2024-05-23T09:56:27.811" v="168"/>
          <ac:spMkLst>
            <pc:docMk/>
            <pc:sldMk cId="1154749574" sldId="261"/>
            <ac:spMk id="4" creationId="{18AD6268-5660-0731-041F-B3A2ECF6B882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45:09.440" v="37" actId="14100"/>
          <ac:spMkLst>
            <pc:docMk/>
            <pc:sldMk cId="1154749574" sldId="261"/>
            <ac:spMk id="5" creationId="{898ED80B-D8FD-0AB7-40DF-EC34BBF371E5}"/>
          </ac:spMkLst>
        </pc:spChg>
        <pc:spChg chg="del mod">
          <ac:chgData name="Pimms Médiation Cenon" userId="S::cenon@pimmsmediation.fr::6646a631-4e33-42f2-922f-58b5ab2bb02e" providerId="AD" clId="Web-{22CBD96C-3A3A-F249-985F-7EFD60543B0C}" dt="2024-05-23T09:43:50.031" v="23"/>
          <ac:spMkLst>
            <pc:docMk/>
            <pc:sldMk cId="1154749574" sldId="261"/>
            <ac:spMk id="7" creationId="{422388C0-36BA-C2D7-1689-5ED8C0233252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45:48.645" v="43" actId="14100"/>
          <ac:spMkLst>
            <pc:docMk/>
            <pc:sldMk cId="1154749574" sldId="261"/>
            <ac:spMk id="8" creationId="{AC94C50C-C6D7-C040-F8A7-7A43FA9A407E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4:13.275" v="139"/>
          <ac:spMkLst>
            <pc:docMk/>
            <pc:sldMk cId="1154749574" sldId="261"/>
            <ac:spMk id="16" creationId="{56BD2E4F-0DB7-AB46-E08C-54E65CB31301}"/>
          </ac:spMkLst>
        </pc:spChg>
        <pc:spChg chg="add del">
          <ac:chgData name="Pimms Médiation Cenon" userId="S::cenon@pimmsmediation.fr::6646a631-4e33-42f2-922f-58b5ab2bb02e" providerId="AD" clId="Web-{22CBD96C-3A3A-F249-985F-7EFD60543B0C}" dt="2024-05-23T09:56:27.811" v="166"/>
          <ac:spMkLst>
            <pc:docMk/>
            <pc:sldMk cId="1154749574" sldId="261"/>
            <ac:spMk id="18" creationId="{2FFD3E3A-F39A-5C97-9E93-C731E9ED8FD0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5.827" v="172"/>
          <ac:spMkLst>
            <pc:docMk/>
            <pc:sldMk cId="1154749574" sldId="261"/>
            <ac:spMk id="20" creationId="{620CA4CD-31E9-E6C6-B475-1FAF0BD250A9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5.827" v="173"/>
          <ac:spMkLst>
            <pc:docMk/>
            <pc:sldMk cId="1154749574" sldId="261"/>
            <ac:spMk id="22" creationId="{B13383D6-2035-D412-C179-BB71CE4448E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7:06.179" v="58" actId="1076"/>
          <ac:spMkLst>
            <pc:docMk/>
            <pc:sldMk cId="1154749574" sldId="261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8:26.400" v="75" actId="1076"/>
          <ac:spMkLst>
            <pc:docMk/>
            <pc:sldMk cId="1154749574" sldId="261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8:10.884" v="72" actId="1076"/>
          <ac:spMkLst>
            <pc:docMk/>
            <pc:sldMk cId="1154749574" sldId="261"/>
            <ac:spMk id="56" creationId="{C84A9E72-1C9E-BA42-4B65-B13F55E94235}"/>
          </ac:spMkLst>
        </pc:spChg>
        <pc:spChg chg="del">
          <ac:chgData name="Pimms Médiation Cenon" userId="S::cenon@pimmsmediation.fr::6646a631-4e33-42f2-922f-58b5ab2bb02e" providerId="AD" clId="Web-{22CBD96C-3A3A-F249-985F-7EFD60543B0C}" dt="2024-05-23T09:43:51.187" v="24"/>
          <ac:spMkLst>
            <pc:docMk/>
            <pc:sldMk cId="1154749574" sldId="261"/>
            <ac:spMk id="59" creationId="{15FE0A7E-1C30-F7F7-4755-0F4B04BC8A2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8:05.024" v="71" actId="1076"/>
          <ac:spMkLst>
            <pc:docMk/>
            <pc:sldMk cId="1154749574" sldId="261"/>
            <ac:spMk id="61" creationId="{F1A61FE6-20C3-3A72-02B1-385E82CE7F7E}"/>
          </ac:spMkLst>
        </pc:spChg>
        <pc:spChg chg="del mod">
          <ac:chgData name="Pimms Médiation Cenon" userId="S::cenon@pimmsmediation.fr::6646a631-4e33-42f2-922f-58b5ab2bb02e" providerId="AD" clId="Web-{22CBD96C-3A3A-F249-985F-7EFD60543B0C}" dt="2024-05-23T09:41:58.574" v="5"/>
          <ac:spMkLst>
            <pc:docMk/>
            <pc:sldMk cId="1154749574" sldId="261"/>
            <ac:spMk id="64" creationId="{4B8B5F01-655D-D6D9-8A99-2A90CB0480EE}"/>
          </ac:spMkLst>
        </pc:spChg>
        <pc:picChg chg="mod ord">
          <ac:chgData name="Pimms Médiation Cenon" userId="S::cenon@pimmsmediation.fr::6646a631-4e33-42f2-922f-58b5ab2bb02e" providerId="AD" clId="Web-{22CBD96C-3A3A-F249-985F-7EFD60543B0C}" dt="2024-05-23T09:43:12.561" v="19"/>
          <ac:picMkLst>
            <pc:docMk/>
            <pc:sldMk cId="1154749574" sldId="261"/>
            <ac:picMk id="6" creationId="{9DA0CF82-C49A-B2B0-A39F-DE571D97C366}"/>
          </ac:picMkLst>
        </pc:picChg>
        <pc:picChg chg="del">
          <ac:chgData name="Pimms Médiation Cenon" userId="S::cenon@pimmsmediation.fr::6646a631-4e33-42f2-922f-58b5ab2bb02e" providerId="AD" clId="Web-{22CBD96C-3A3A-F249-985F-7EFD60543B0C}" dt="2024-05-23T09:56:27.811" v="167"/>
          <ac:picMkLst>
            <pc:docMk/>
            <pc:sldMk cId="1154749574" sldId="261"/>
            <ac:picMk id="10" creationId="{96E6E324-1529-BAAA-538D-3B5390D5B0EB}"/>
          </ac:picMkLst>
        </pc:picChg>
        <pc:picChg chg="add">
          <ac:chgData name="Pimms Médiation Cenon" userId="S::cenon@pimmsmediation.fr::6646a631-4e33-42f2-922f-58b5ab2bb02e" providerId="AD" clId="Web-{22CBD96C-3A3A-F249-985F-7EFD60543B0C}" dt="2024-05-23T09:56:35.858" v="174"/>
          <ac:picMkLst>
            <pc:docMk/>
            <pc:sldMk cId="1154749574" sldId="261"/>
            <ac:picMk id="24" creationId="{C33B6E21-956C-6869-EE41-7973D6BCA40F}"/>
          </ac:picMkLst>
        </pc:picChg>
        <pc:cxnChg chg="add mod">
          <ac:chgData name="Pimms Médiation Cenon" userId="S::cenon@pimmsmediation.fr::6646a631-4e33-42f2-922f-58b5ab2bb02e" providerId="AD" clId="Web-{22CBD96C-3A3A-F249-985F-7EFD60543B0C}" dt="2024-05-23T09:47:23.523" v="62" actId="1076"/>
          <ac:cxnSpMkLst>
            <pc:docMk/>
            <pc:sldMk cId="1154749574" sldId="261"/>
            <ac:cxnSpMk id="9" creationId="{F8952F01-4E35-9958-4DD1-C8E8C4662210}"/>
          </ac:cxnSpMkLst>
        </pc:cxnChg>
        <pc:cxnChg chg="add mod">
          <ac:chgData name="Pimms Médiation Cenon" userId="S::cenon@pimmsmediation.fr::6646a631-4e33-42f2-922f-58b5ab2bb02e" providerId="AD" clId="Web-{22CBD96C-3A3A-F249-985F-7EFD60543B0C}" dt="2024-05-23T09:47:35.555" v="65" actId="1076"/>
          <ac:cxnSpMkLst>
            <pc:docMk/>
            <pc:sldMk cId="1154749574" sldId="261"/>
            <ac:cxnSpMk id="11" creationId="{C58F1746-C904-86A3-F717-80629DDBA1FC}"/>
          </ac:cxnSpMkLst>
        </pc:cxnChg>
        <pc:cxnChg chg="add mod">
          <ac:chgData name="Pimms Médiation Cenon" userId="S::cenon@pimmsmediation.fr::6646a631-4e33-42f2-922f-58b5ab2bb02e" providerId="AD" clId="Web-{22CBD96C-3A3A-F249-985F-7EFD60543B0C}" dt="2024-05-23T09:48:19.822" v="74" actId="1076"/>
          <ac:cxnSpMkLst>
            <pc:docMk/>
            <pc:sldMk cId="1154749574" sldId="261"/>
            <ac:cxnSpMk id="12" creationId="{D6B87F1F-BBE9-E0C0-4974-366B210DFC63}"/>
          </ac:cxnSpMkLst>
        </pc:cxnChg>
        <pc:cxnChg chg="add mod">
          <ac:chgData name="Pimms Médiation Cenon" userId="S::cenon@pimmsmediation.fr::6646a631-4e33-42f2-922f-58b5ab2bb02e" providerId="AD" clId="Web-{22CBD96C-3A3A-F249-985F-7EFD60543B0C}" dt="2024-05-23T09:47:57.618" v="70" actId="1076"/>
          <ac:cxnSpMkLst>
            <pc:docMk/>
            <pc:sldMk cId="1154749574" sldId="261"/>
            <ac:cxnSpMk id="13" creationId="{EA3AE02B-9FE9-4235-B8E9-56F504A8E2A9}"/>
          </ac:cxnSpMkLst>
        </pc:cxnChg>
        <pc:cxnChg chg="add del mod">
          <ac:chgData name="Pimms Médiation Cenon" userId="S::cenon@pimmsmediation.fr::6646a631-4e33-42f2-922f-58b5ab2bb02e" providerId="AD" clId="Web-{22CBD96C-3A3A-F249-985F-7EFD60543B0C}" dt="2024-05-23T09:48:46.526" v="77"/>
          <ac:cxnSpMkLst>
            <pc:docMk/>
            <pc:sldMk cId="1154749574" sldId="261"/>
            <ac:cxnSpMk id="14" creationId="{9D764717-DF4A-0372-192D-0ABB90D27F26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1.598" v="44"/>
          <ac:cxnSpMkLst>
            <pc:docMk/>
            <pc:sldMk cId="1154749574" sldId="261"/>
            <ac:cxnSpMk id="31" creationId="{96C11F6E-88B7-0220-23F9-8044F6416079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2.801" v="45"/>
          <ac:cxnSpMkLst>
            <pc:docMk/>
            <pc:sldMk cId="1154749574" sldId="261"/>
            <ac:cxnSpMk id="36" creationId="{2FA27125-E5CE-B563-6BB4-F8FC8E867FEB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5.364" v="46"/>
          <ac:cxnSpMkLst>
            <pc:docMk/>
            <pc:sldMk cId="1154749574" sldId="261"/>
            <ac:cxnSpMk id="40" creationId="{24EF81B1-52DA-4B4A-354D-1E9C807FE2CC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5.395" v="47"/>
          <ac:cxnSpMkLst>
            <pc:docMk/>
            <pc:sldMk cId="1154749574" sldId="261"/>
            <ac:cxnSpMk id="42" creationId="{17702C4A-803B-438C-B65F-A3E8973E8EA2}"/>
          </ac:cxnSpMkLst>
        </pc:cxnChg>
      </pc:sldChg>
      <pc:sldChg chg="addSp delSp modSp">
        <pc:chgData name="Pimms Médiation Cenon" userId="S::cenon@pimmsmediation.fr::6646a631-4e33-42f2-922f-58b5ab2bb02e" providerId="AD" clId="Web-{22CBD96C-3A3A-F249-985F-7EFD60543B0C}" dt="2024-05-23T09:57:49.251" v="208"/>
        <pc:sldMkLst>
          <pc:docMk/>
          <pc:sldMk cId="3824445377" sldId="262"/>
        </pc:sldMkLst>
        <pc:spChg chg="del mod">
          <ac:chgData name="Pimms Médiation Cenon" userId="S::cenon@pimmsmediation.fr::6646a631-4e33-42f2-922f-58b5ab2bb02e" providerId="AD" clId="Web-{22CBD96C-3A3A-F249-985F-7EFD60543B0C}" dt="2024-05-23T09:55:10.589" v="148"/>
          <ac:spMkLst>
            <pc:docMk/>
            <pc:sldMk cId="3824445377" sldId="262"/>
            <ac:spMk id="2" creationId="{3A4DB2EF-1154-EDC4-72C6-7363746AFCF6}"/>
          </ac:spMkLst>
        </pc:spChg>
        <pc:spChg chg="del mod">
          <ac:chgData name="Pimms Médiation Cenon" userId="S::cenon@pimmsmediation.fr::6646a631-4e33-42f2-922f-58b5ab2bb02e" providerId="AD" clId="Web-{22CBD96C-3A3A-F249-985F-7EFD60543B0C}" dt="2024-05-23T09:55:10.589" v="150"/>
          <ac:spMkLst>
            <pc:docMk/>
            <pc:sldMk cId="3824445377" sldId="262"/>
            <ac:spMk id="3" creationId="{6F6A558C-64AD-40A2-1F36-338BBCC3930E}"/>
          </ac:spMkLst>
        </pc:spChg>
        <pc:spChg chg="add del">
          <ac:chgData name="Pimms Médiation Cenon" userId="S::cenon@pimmsmediation.fr::6646a631-4e33-42f2-922f-58b5ab2bb02e" providerId="AD" clId="Web-{22CBD96C-3A3A-F249-985F-7EFD60543B0C}" dt="2024-05-23T09:55:22.386" v="152"/>
          <ac:spMkLst>
            <pc:docMk/>
            <pc:sldMk cId="3824445377" sldId="262"/>
            <ac:spMk id="6" creationId="{B3648048-7B26-5603-6668-5709351505BC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5:28.559" v="153"/>
          <ac:spMkLst>
            <pc:docMk/>
            <pc:sldMk cId="3824445377" sldId="262"/>
            <ac:spMk id="8" creationId="{DE2EA6DB-4BA8-82FC-2117-9AFF9CB0752C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6:54.702" v="185" actId="20577"/>
          <ac:spMkLst>
            <pc:docMk/>
            <pc:sldMk cId="3824445377" sldId="262"/>
            <ac:spMk id="12" creationId="{8A148077-4E3E-8A52-6FC7-A126FC300546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189" v="205"/>
          <ac:spMkLst>
            <pc:docMk/>
            <pc:sldMk cId="3824445377" sldId="262"/>
            <ac:spMk id="22" creationId="{ACFAB85E-8115-CC98-DF1D-E9B290DD981E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9.500" v="200" actId="1076"/>
          <ac:spMkLst>
            <pc:docMk/>
            <pc:sldMk cId="3824445377" sldId="262"/>
            <ac:spMk id="23" creationId="{A8DEB212-4A7A-E1BC-6646-CFDC259F85A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189" v="206"/>
          <ac:spMkLst>
            <pc:docMk/>
            <pc:sldMk cId="3824445377" sldId="262"/>
            <ac:spMk id="25" creationId="{6DDB15C7-4E19-FCB6-169F-768310A2376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0.250" v="195" actId="1076"/>
          <ac:spMkLst>
            <pc:docMk/>
            <pc:sldMk cId="3824445377" sldId="262"/>
            <ac:spMk id="26" creationId="{34B8E796-D9BB-91D5-C66B-56C46A19E4F4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189" v="207"/>
          <ac:spMkLst>
            <pc:docMk/>
            <pc:sldMk cId="3824445377" sldId="262"/>
            <ac:spMk id="27" creationId="{C233334C-7B9A-B4BF-15DD-6E274259F37E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7" v="199" actId="1076"/>
          <ac:spMkLst>
            <pc:docMk/>
            <pc:sldMk cId="3824445377" sldId="262"/>
            <ac:spMk id="28" creationId="{926C6F49-C070-4B71-5282-441612C77DF4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251" v="208"/>
          <ac:spMkLst>
            <pc:docMk/>
            <pc:sldMk cId="3824445377" sldId="262"/>
            <ac:spMk id="32" creationId="{C6EEB0C9-64E8-1D7B-2E38-20210EF57B54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2.141" v="198" actId="1076"/>
          <ac:spMkLst>
            <pc:docMk/>
            <pc:sldMk cId="3824445377" sldId="262"/>
            <ac:spMk id="33" creationId="{74A6BE9D-3BFA-3A79-F9A4-734432E6311A}"/>
          </ac:spMkLst>
        </pc:spChg>
        <pc:picChg chg="del mod">
          <ac:chgData name="Pimms Médiation Cenon" userId="S::cenon@pimmsmediation.fr::6646a631-4e33-42f2-922f-58b5ab2bb02e" providerId="AD" clId="Web-{22CBD96C-3A3A-F249-985F-7EFD60543B0C}" dt="2024-05-23T09:55:10.589" v="149"/>
          <ac:picMkLst>
            <pc:docMk/>
            <pc:sldMk cId="3824445377" sldId="262"/>
            <ac:picMk id="4" creationId="{C6156DDD-3F6D-89E3-FBC8-5F78E81283CF}"/>
          </ac:picMkLst>
        </pc:picChg>
        <pc:picChg chg="add mod">
          <ac:chgData name="Pimms Médiation Cenon" userId="S::cenon@pimmsmediation.fr::6646a631-4e33-42f2-922f-58b5ab2bb02e" providerId="AD" clId="Web-{22CBD96C-3A3A-F249-985F-7EFD60543B0C}" dt="2024-05-23T09:56:04.513" v="162" actId="14100"/>
          <ac:picMkLst>
            <pc:docMk/>
            <pc:sldMk cId="3824445377" sldId="262"/>
            <ac:picMk id="15" creationId="{FDD17CF8-086F-5271-73B3-2C9ECD86506E}"/>
          </ac:picMkLst>
        </pc:picChg>
      </pc:sldChg>
      <pc:sldChg chg="del">
        <pc:chgData name="Pimms Médiation Cenon" userId="S::cenon@pimmsmediation.fr::6646a631-4e33-42f2-922f-58b5ab2bb02e" providerId="AD" clId="Web-{22CBD96C-3A3A-F249-985F-7EFD60543B0C}" dt="2024-05-23T09:54:54.839" v="144"/>
        <pc:sldMkLst>
          <pc:docMk/>
          <pc:sldMk cId="4098936481" sldId="265"/>
        </pc:sldMkLst>
      </pc:sldChg>
      <pc:sldChg chg="addSp delSp modSp add replId">
        <pc:chgData name="Pimms Médiation Cenon" userId="S::cenon@pimmsmediation.fr::6646a631-4e33-42f2-922f-58b5ab2bb02e" providerId="AD" clId="Web-{22CBD96C-3A3A-F249-985F-7EFD60543B0C}" dt="2024-05-23T09:56:33.577" v="171"/>
        <pc:sldMkLst>
          <pc:docMk/>
          <pc:sldMk cId="1006342357" sldId="268"/>
        </pc:sldMkLst>
        <pc:spChg chg="del mod">
          <ac:chgData name="Pimms Médiation Cenon" userId="S::cenon@pimmsmediation.fr::6646a631-4e33-42f2-922f-58b5ab2bb02e" providerId="AD" clId="Web-{22CBD96C-3A3A-F249-985F-7EFD60543B0C}" dt="2024-05-23T09:56:24.061" v="164"/>
          <ac:spMkLst>
            <pc:docMk/>
            <pc:sldMk cId="1006342357" sldId="268"/>
            <ac:spMk id="2" creationId="{3A4DB2EF-1154-EDC4-72C6-7363746AFCF6}"/>
          </ac:spMkLst>
        </pc:spChg>
        <pc:spChg chg="del">
          <ac:chgData name="Pimms Médiation Cenon" userId="S::cenon@pimmsmediation.fr::6646a631-4e33-42f2-922f-58b5ab2bb02e" providerId="AD" clId="Web-{22CBD96C-3A3A-F249-985F-7EFD60543B0C}" dt="2024-05-23T09:56:24.061" v="165"/>
          <ac:spMkLst>
            <pc:docMk/>
            <pc:sldMk cId="1006342357" sldId="268"/>
            <ac:spMk id="4" creationId="{18AD6268-5660-0731-041F-B3A2ECF6B882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25.250" v="111" actId="14100"/>
          <ac:spMkLst>
            <pc:docMk/>
            <pc:sldMk cId="1006342357" sldId="268"/>
            <ac:spMk id="5" creationId="{898ED80B-D8FD-0AB7-40DF-EC34BBF371E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11.859" v="108" actId="1076"/>
          <ac:spMkLst>
            <pc:docMk/>
            <pc:sldMk cId="1006342357" sldId="268"/>
            <ac:spMk id="8" creationId="{AC94C50C-C6D7-C040-F8A7-7A43FA9A407E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3:18.773" v="132" actId="1076"/>
          <ac:spMkLst>
            <pc:docMk/>
            <pc:sldMk cId="1006342357" sldId="268"/>
            <ac:spMk id="14" creationId="{958D7889-F928-EEED-9455-1FF67005D31C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3:12.507" v="131" actId="1076"/>
          <ac:spMkLst>
            <pc:docMk/>
            <pc:sldMk cId="1006342357" sldId="268"/>
            <ac:spMk id="15" creationId="{F980D78F-75A9-4A0F-0C48-FC2C81214F30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4:17.556" v="140"/>
          <ac:spMkLst>
            <pc:docMk/>
            <pc:sldMk cId="1006342357" sldId="268"/>
            <ac:spMk id="17" creationId="{6DE96C02-4BE8-3CEB-3D86-8D832BFF85C1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3.545" v="169"/>
          <ac:spMkLst>
            <pc:docMk/>
            <pc:sldMk cId="1006342357" sldId="268"/>
            <ac:spMk id="19" creationId="{0E243878-0433-74A0-1C00-C6B039ADE608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3.561" v="170"/>
          <ac:spMkLst>
            <pc:docMk/>
            <pc:sldMk cId="1006342357" sldId="268"/>
            <ac:spMk id="21" creationId="{19AB7355-C35A-49E3-DFBE-0720021847F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35.516" v="113" actId="1076"/>
          <ac:spMkLst>
            <pc:docMk/>
            <pc:sldMk cId="1006342357" sldId="268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58.377" v="118" actId="1076"/>
          <ac:spMkLst>
            <pc:docMk/>
            <pc:sldMk cId="1006342357" sldId="268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46.861" v="116" actId="1076"/>
          <ac:spMkLst>
            <pc:docMk/>
            <pc:sldMk cId="1006342357" sldId="268"/>
            <ac:spMk id="56" creationId="{C84A9E72-1C9E-BA42-4B65-B13F55E9423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05.156" v="107" actId="14100"/>
          <ac:spMkLst>
            <pc:docMk/>
            <pc:sldMk cId="1006342357" sldId="268"/>
            <ac:spMk id="61" creationId="{F1A61FE6-20C3-3A72-02B1-385E82CE7F7E}"/>
          </ac:spMkLst>
        </pc:spChg>
        <pc:picChg chg="del">
          <ac:chgData name="Pimms Médiation Cenon" userId="S::cenon@pimmsmediation.fr::6646a631-4e33-42f2-922f-58b5ab2bb02e" providerId="AD" clId="Web-{22CBD96C-3A3A-F249-985F-7EFD60543B0C}" dt="2024-05-23T09:49:09.996" v="79"/>
          <ac:picMkLst>
            <pc:docMk/>
            <pc:sldMk cId="1006342357" sldId="268"/>
            <ac:picMk id="6" creationId="{9DA0CF82-C49A-B2B0-A39F-DE571D97C366}"/>
          </ac:picMkLst>
        </pc:picChg>
        <pc:picChg chg="add mod ord">
          <ac:chgData name="Pimms Médiation Cenon" userId="S::cenon@pimmsmediation.fr::6646a631-4e33-42f2-922f-58b5ab2bb02e" providerId="AD" clId="Web-{22CBD96C-3A3A-F249-985F-7EFD60543B0C}" dt="2024-05-23T09:50:09.935" v="94"/>
          <ac:picMkLst>
            <pc:docMk/>
            <pc:sldMk cId="1006342357" sldId="268"/>
            <ac:picMk id="7" creationId="{63CEBAAD-83A7-529F-340D-754103E95D0A}"/>
          </ac:picMkLst>
        </pc:picChg>
        <pc:picChg chg="del mod">
          <ac:chgData name="Pimms Médiation Cenon" userId="S::cenon@pimmsmediation.fr::6646a631-4e33-42f2-922f-58b5ab2bb02e" providerId="AD" clId="Web-{22CBD96C-3A3A-F249-985F-7EFD60543B0C}" dt="2024-05-23T09:56:24.061" v="163"/>
          <ac:picMkLst>
            <pc:docMk/>
            <pc:sldMk cId="1006342357" sldId="268"/>
            <ac:picMk id="10" creationId="{96E6E324-1529-BAAA-538D-3B5390D5B0EB}"/>
          </ac:picMkLst>
        </pc:picChg>
        <pc:picChg chg="add">
          <ac:chgData name="Pimms Médiation Cenon" userId="S::cenon@pimmsmediation.fr::6646a631-4e33-42f2-922f-58b5ab2bb02e" providerId="AD" clId="Web-{22CBD96C-3A3A-F249-985F-7EFD60543B0C}" dt="2024-05-23T09:56:33.577" v="171"/>
          <ac:picMkLst>
            <pc:docMk/>
            <pc:sldMk cId="1006342357" sldId="268"/>
            <ac:picMk id="23" creationId="{896350C9-1983-3448-FEA7-2A5B4CD78A69}"/>
          </ac:picMkLst>
        </pc:picChg>
        <pc:cxnChg chg="mod">
          <ac:chgData name="Pimms Médiation Cenon" userId="S::cenon@pimmsmediation.fr::6646a631-4e33-42f2-922f-58b5ab2bb02e" providerId="AD" clId="Web-{22CBD96C-3A3A-F249-985F-7EFD60543B0C}" dt="2024-05-23T09:51:32.001" v="112" actId="1076"/>
          <ac:cxnSpMkLst>
            <pc:docMk/>
            <pc:sldMk cId="1006342357" sldId="268"/>
            <ac:cxnSpMk id="9" creationId="{F8952F01-4E35-9958-4DD1-C8E8C4662210}"/>
          </ac:cxnSpMkLst>
        </pc:cxnChg>
        <pc:cxnChg chg="mod">
          <ac:chgData name="Pimms Médiation Cenon" userId="S::cenon@pimmsmediation.fr::6646a631-4e33-42f2-922f-58b5ab2bb02e" providerId="AD" clId="Web-{22CBD96C-3A3A-F249-985F-7EFD60543B0C}" dt="2024-05-23T09:51:54.736" v="117" actId="14100"/>
          <ac:cxnSpMkLst>
            <pc:docMk/>
            <pc:sldMk cId="1006342357" sldId="268"/>
            <ac:cxnSpMk id="11" creationId="{C58F1746-C904-86A3-F717-80629DDBA1FC}"/>
          </ac:cxnSpMkLst>
        </pc:cxnChg>
        <pc:cxnChg chg="mod">
          <ac:chgData name="Pimms Médiation Cenon" userId="S::cenon@pimmsmediation.fr::6646a631-4e33-42f2-922f-58b5ab2bb02e" providerId="AD" clId="Web-{22CBD96C-3A3A-F249-985F-7EFD60543B0C}" dt="2024-05-23T09:51:38.391" v="114" actId="1076"/>
          <ac:cxnSpMkLst>
            <pc:docMk/>
            <pc:sldMk cId="1006342357" sldId="268"/>
            <ac:cxnSpMk id="12" creationId="{D6B87F1F-BBE9-E0C0-4974-366B210DFC63}"/>
          </ac:cxnSpMkLst>
        </pc:cxnChg>
        <pc:cxnChg chg="mod">
          <ac:chgData name="Pimms Médiation Cenon" userId="S::cenon@pimmsmediation.fr::6646a631-4e33-42f2-922f-58b5ab2bb02e" providerId="AD" clId="Web-{22CBD96C-3A3A-F249-985F-7EFD60543B0C}" dt="2024-05-23T09:51:15.063" v="109" actId="1076"/>
          <ac:cxnSpMkLst>
            <pc:docMk/>
            <pc:sldMk cId="1006342357" sldId="268"/>
            <ac:cxnSpMk id="13" creationId="{EA3AE02B-9FE9-4235-B8E9-56F504A8E2A9}"/>
          </ac:cxnSpMkLst>
        </pc:cxnChg>
      </pc:sldChg>
    </pc:docChg>
  </pc:docChgLst>
  <pc:docChgLst>
    <pc:chgData name="Pimms Médiation Cenon" userId="S::cenon@pimmsmediation.fr::6646a631-4e33-42f2-922f-58b5ab2bb02e" providerId="AD" clId="Web-{6171BBE5-D0D0-227F-E164-D400ED167647}"/>
    <pc:docChg chg="addSld modSld sldOrd">
      <pc:chgData name="Pimms Médiation Cenon" userId="S::cenon@pimmsmediation.fr::6646a631-4e33-42f2-922f-58b5ab2bb02e" providerId="AD" clId="Web-{6171BBE5-D0D0-227F-E164-D400ED167647}" dt="2024-06-18T10:15:33.717" v="200" actId="20577"/>
      <pc:docMkLst>
        <pc:docMk/>
      </pc:docMkLst>
      <pc:sldChg chg="delSp">
        <pc:chgData name="Pimms Médiation Cenon" userId="S::cenon@pimmsmediation.fr::6646a631-4e33-42f2-922f-58b5ab2bb02e" providerId="AD" clId="Web-{6171BBE5-D0D0-227F-E164-D400ED167647}" dt="2024-06-18T09:59:18.712" v="1"/>
        <pc:sldMkLst>
          <pc:docMk/>
          <pc:sldMk cId="1154749574" sldId="261"/>
        </pc:sldMkLst>
        <pc:spChg chg="del">
          <ac:chgData name="Pimms Médiation Cenon" userId="S::cenon@pimmsmediation.fr::6646a631-4e33-42f2-922f-58b5ab2bb02e" providerId="AD" clId="Web-{6171BBE5-D0D0-227F-E164-D400ED167647}" dt="2024-06-18T09:59:18.712" v="1"/>
          <ac:spMkLst>
            <pc:docMk/>
            <pc:sldMk cId="1154749574" sldId="261"/>
            <ac:spMk id="16" creationId="{56BD2E4F-0DB7-AB46-E08C-54E65CB31301}"/>
          </ac:spMkLst>
        </pc:spChg>
      </pc:sldChg>
      <pc:sldChg chg="addSp modSp">
        <pc:chgData name="Pimms Médiation Cenon" userId="S::cenon@pimmsmediation.fr::6646a631-4e33-42f2-922f-58b5ab2bb02e" providerId="AD" clId="Web-{6171BBE5-D0D0-227F-E164-D400ED167647}" dt="2024-06-18T10:00:57.700" v="35" actId="1076"/>
        <pc:sldMkLst>
          <pc:docMk/>
          <pc:sldMk cId="3670509511" sldId="270"/>
        </pc:sldMkLst>
        <pc:spChg chg="mod">
          <ac:chgData name="Pimms Médiation Cenon" userId="S::cenon@pimmsmediation.fr::6646a631-4e33-42f2-922f-58b5ab2bb02e" providerId="AD" clId="Web-{6171BBE5-D0D0-227F-E164-D400ED167647}" dt="2024-06-18T10:00:03.557" v="22" actId="20577"/>
          <ac:spMkLst>
            <pc:docMk/>
            <pc:sldMk cId="3670509511" sldId="270"/>
            <ac:spMk id="2" creationId="{8DFD037A-0A3D-6E28-5469-4C676D7530D2}"/>
          </ac:spMkLst>
        </pc:spChg>
        <pc:spChg chg="add mod">
          <ac:chgData name="Pimms Médiation Cenon" userId="S::cenon@pimmsmediation.fr::6646a631-4e33-42f2-922f-58b5ab2bb02e" providerId="AD" clId="Web-{6171BBE5-D0D0-227F-E164-D400ED167647}" dt="2024-06-18T10:00:37.543" v="30" actId="1076"/>
          <ac:spMkLst>
            <pc:docMk/>
            <pc:sldMk cId="3670509511" sldId="270"/>
            <ac:spMk id="4" creationId="{D29A3F6C-2E24-88AE-3BD9-509F425CE032}"/>
          </ac:spMkLst>
        </pc:spChg>
        <pc:spChg chg="mod">
          <ac:chgData name="Pimms Médiation Cenon" userId="S::cenon@pimmsmediation.fr::6646a631-4e33-42f2-922f-58b5ab2bb02e" providerId="AD" clId="Web-{6171BBE5-D0D0-227F-E164-D400ED167647}" dt="2024-06-18T10:00:52.528" v="34" actId="1076"/>
          <ac:spMkLst>
            <pc:docMk/>
            <pc:sldMk cId="3670509511" sldId="270"/>
            <ac:spMk id="5" creationId="{6DCABD14-DA80-9064-5B2F-9049B63CA8DF}"/>
          </ac:spMkLst>
        </pc:spChg>
        <pc:spChg chg="add mod">
          <ac:chgData name="Pimms Médiation Cenon" userId="S::cenon@pimmsmediation.fr::6646a631-4e33-42f2-922f-58b5ab2bb02e" providerId="AD" clId="Web-{6171BBE5-D0D0-227F-E164-D400ED167647}" dt="2024-06-18T10:00:57.700" v="35" actId="1076"/>
          <ac:spMkLst>
            <pc:docMk/>
            <pc:sldMk cId="3670509511" sldId="270"/>
            <ac:spMk id="6" creationId="{FC8D743B-B9C4-E661-ECCF-27CE7635F388}"/>
          </ac:spMkLst>
        </pc:spChg>
      </pc:sldChg>
      <pc:sldChg chg="delSp">
        <pc:chgData name="Pimms Médiation Cenon" userId="S::cenon@pimmsmediation.fr::6646a631-4e33-42f2-922f-58b5ab2bb02e" providerId="AD" clId="Web-{6171BBE5-D0D0-227F-E164-D400ED167647}" dt="2024-06-18T09:59:24.493" v="2"/>
        <pc:sldMkLst>
          <pc:docMk/>
          <pc:sldMk cId="637890672" sldId="271"/>
        </pc:sldMkLst>
        <pc:spChg chg="del">
          <ac:chgData name="Pimms Médiation Cenon" userId="S::cenon@pimmsmediation.fr::6646a631-4e33-42f2-922f-58b5ab2bb02e" providerId="AD" clId="Web-{6171BBE5-D0D0-227F-E164-D400ED167647}" dt="2024-06-18T09:59:24.493" v="2"/>
          <ac:spMkLst>
            <pc:docMk/>
            <pc:sldMk cId="637890672" sldId="271"/>
            <ac:spMk id="16" creationId="{56BD2E4F-0DB7-AB46-E08C-54E65CB31301}"/>
          </ac:spMkLst>
        </pc:spChg>
      </pc:sldChg>
      <pc:sldChg chg="addSp delSp modSp add ord replId">
        <pc:chgData name="Pimms Médiation Cenon" userId="S::cenon@pimmsmediation.fr::6646a631-4e33-42f2-922f-58b5ab2bb02e" providerId="AD" clId="Web-{6171BBE5-D0D0-227F-E164-D400ED167647}" dt="2024-06-18T10:07:22.965" v="165" actId="20577"/>
        <pc:sldMkLst>
          <pc:docMk/>
          <pc:sldMk cId="415218814" sldId="273"/>
        </pc:sldMkLst>
        <pc:spChg chg="add mod">
          <ac:chgData name="Pimms Médiation Cenon" userId="S::cenon@pimmsmediation.fr::6646a631-4e33-42f2-922f-58b5ab2bb02e" providerId="AD" clId="Web-{6171BBE5-D0D0-227F-E164-D400ED167647}" dt="2024-06-18T10:07:22.965" v="165" actId="20577"/>
          <ac:spMkLst>
            <pc:docMk/>
            <pc:sldMk cId="415218814" sldId="273"/>
            <ac:spMk id="3" creationId="{46C24790-A109-F2F1-5D98-347A16792251}"/>
          </ac:spMkLst>
        </pc:spChg>
        <pc:spChg chg="mod">
          <ac:chgData name="Pimms Médiation Cenon" userId="S::cenon@pimmsmediation.fr::6646a631-4e33-42f2-922f-58b5ab2bb02e" providerId="AD" clId="Web-{6171BBE5-D0D0-227F-E164-D400ED167647}" dt="2024-06-18T10:02:03.703" v="55" actId="20577"/>
          <ac:spMkLst>
            <pc:docMk/>
            <pc:sldMk cId="415218814" sldId="273"/>
            <ac:spMk id="4" creationId="{F920A214-8C84-774F-E027-C6A3A0DEE5A3}"/>
          </ac:spMkLst>
        </pc:spChg>
        <pc:spChg chg="del">
          <ac:chgData name="Pimms Médiation Cenon" userId="S::cenon@pimmsmediation.fr::6646a631-4e33-42f2-922f-58b5ab2bb02e" providerId="AD" clId="Web-{6171BBE5-D0D0-227F-E164-D400ED167647}" dt="2024-06-18T09:59:29.509" v="3"/>
          <ac:spMkLst>
            <pc:docMk/>
            <pc:sldMk cId="415218814" sldId="273"/>
            <ac:spMk id="16" creationId="{56BD2E4F-0DB7-AB46-E08C-54E65CB31301}"/>
          </ac:spMkLst>
        </pc:spChg>
        <pc:picChg chg="del">
          <ac:chgData name="Pimms Médiation Cenon" userId="S::cenon@pimmsmediation.fr::6646a631-4e33-42f2-922f-58b5ab2bb02e" providerId="AD" clId="Web-{6171BBE5-D0D0-227F-E164-D400ED167647}" dt="2024-06-18T10:01:29.108" v="37"/>
          <ac:picMkLst>
            <pc:docMk/>
            <pc:sldMk cId="415218814" sldId="273"/>
            <ac:picMk id="2" creationId="{35675D54-C8D0-F2B7-DFE0-D5A8275C667B}"/>
          </ac:picMkLst>
        </pc:picChg>
        <pc:picChg chg="add mod">
          <ac:chgData name="Pimms Médiation Cenon" userId="S::cenon@pimmsmediation.fr::6646a631-4e33-42f2-922f-58b5ab2bb02e" providerId="AD" clId="Web-{6171BBE5-D0D0-227F-E164-D400ED167647}" dt="2024-06-18T10:07:20.074" v="162" actId="1076"/>
          <ac:picMkLst>
            <pc:docMk/>
            <pc:sldMk cId="415218814" sldId="273"/>
            <ac:picMk id="5" creationId="{F7C2622C-AA33-F694-8FDF-A8ACA5E99D7E}"/>
          </ac:picMkLst>
        </pc:picChg>
      </pc:sldChg>
      <pc:sldChg chg="addSp delSp modSp add replId">
        <pc:chgData name="Pimms Médiation Cenon" userId="S::cenon@pimmsmediation.fr::6646a631-4e33-42f2-922f-58b5ab2bb02e" providerId="AD" clId="Web-{6171BBE5-D0D0-227F-E164-D400ED167647}" dt="2024-06-18T10:15:33.717" v="200" actId="20577"/>
        <pc:sldMkLst>
          <pc:docMk/>
          <pc:sldMk cId="2138892852" sldId="274"/>
        </pc:sldMkLst>
        <pc:spChg chg="add mod">
          <ac:chgData name="Pimms Médiation Cenon" userId="S::cenon@pimmsmediation.fr::6646a631-4e33-42f2-922f-58b5ab2bb02e" providerId="AD" clId="Web-{6171BBE5-D0D0-227F-E164-D400ED167647}" dt="2024-06-18T10:15:33.717" v="200" actId="20577"/>
          <ac:spMkLst>
            <pc:docMk/>
            <pc:sldMk cId="2138892852" sldId="274"/>
            <ac:spMk id="3" creationId="{5438CB20-6DDF-944D-EFB5-0DDA287A20A3}"/>
          </ac:spMkLst>
        </pc:spChg>
        <pc:picChg chg="add del mod">
          <ac:chgData name="Pimms Médiation Cenon" userId="S::cenon@pimmsmediation.fr::6646a631-4e33-42f2-922f-58b5ab2bb02e" providerId="AD" clId="Web-{6171BBE5-D0D0-227F-E164-D400ED167647}" dt="2024-06-18T10:12:47.555" v="172"/>
          <ac:picMkLst>
            <pc:docMk/>
            <pc:sldMk cId="2138892852" sldId="274"/>
            <ac:picMk id="5" creationId="{E958FD77-80EA-DD27-348F-063065F43E8F}"/>
          </ac:picMkLst>
        </pc:picChg>
        <pc:picChg chg="add mod modCrop">
          <ac:chgData name="Pimms Médiation Cenon" userId="S::cenon@pimmsmediation.fr::6646a631-4e33-42f2-922f-58b5ab2bb02e" providerId="AD" clId="Web-{6171BBE5-D0D0-227F-E164-D400ED167647}" dt="2024-06-18T10:14:18.355" v="181" actId="1076"/>
          <ac:picMkLst>
            <pc:docMk/>
            <pc:sldMk cId="2138892852" sldId="274"/>
            <ac:picMk id="6" creationId="{1518D3D5-F582-E6B2-5EC1-744F48524FB5}"/>
          </ac:picMkLst>
        </pc:picChg>
      </pc:sldChg>
      <pc:sldChg chg="addSp delSp modSp add replId">
        <pc:chgData name="Pimms Médiation Cenon" userId="S::cenon@pimmsmediation.fr::6646a631-4e33-42f2-922f-58b5ab2bb02e" providerId="AD" clId="Web-{6171BBE5-D0D0-227F-E164-D400ED167647}" dt="2024-06-18T10:15:13.107" v="197" actId="20577"/>
        <pc:sldMkLst>
          <pc:docMk/>
          <pc:sldMk cId="4107104824" sldId="275"/>
        </pc:sldMkLst>
        <pc:spChg chg="mod">
          <ac:chgData name="Pimms Médiation Cenon" userId="S::cenon@pimmsmediation.fr::6646a631-4e33-42f2-922f-58b5ab2bb02e" providerId="AD" clId="Web-{6171BBE5-D0D0-227F-E164-D400ED167647}" dt="2024-06-18T10:15:13.107" v="197" actId="20577"/>
          <ac:spMkLst>
            <pc:docMk/>
            <pc:sldMk cId="4107104824" sldId="275"/>
            <ac:spMk id="3" creationId="{5438CB20-6DDF-944D-EFB5-0DDA287A20A3}"/>
          </ac:spMkLst>
        </pc:spChg>
        <pc:picChg chg="add mod">
          <ac:chgData name="Pimms Médiation Cenon" userId="S::cenon@pimmsmediation.fr::6646a631-4e33-42f2-922f-58b5ab2bb02e" providerId="AD" clId="Web-{6171BBE5-D0D0-227F-E164-D400ED167647}" dt="2024-06-18T10:15:04.513" v="192" actId="1076"/>
          <ac:picMkLst>
            <pc:docMk/>
            <pc:sldMk cId="4107104824" sldId="275"/>
            <ac:picMk id="2" creationId="{CA115A09-C01D-02B2-88DB-BFCDEACB0183}"/>
          </ac:picMkLst>
        </pc:picChg>
        <pc:picChg chg="del">
          <ac:chgData name="Pimms Médiation Cenon" userId="S::cenon@pimmsmediation.fr::6646a631-4e33-42f2-922f-58b5ab2bb02e" providerId="AD" clId="Web-{6171BBE5-D0D0-227F-E164-D400ED167647}" dt="2024-06-18T10:14:50.575" v="188"/>
          <ac:picMkLst>
            <pc:docMk/>
            <pc:sldMk cId="4107104824" sldId="275"/>
            <ac:picMk id="6" creationId="{1518D3D5-F582-E6B2-5EC1-744F48524FB5}"/>
          </ac:picMkLst>
        </pc:picChg>
      </pc:sldChg>
    </pc:docChg>
  </pc:docChgLst>
  <pc:docChgLst>
    <pc:chgData name="Pimms Médiation Cenon" userId="S::cenon@pimmsmediation.fr::6646a631-4e33-42f2-922f-58b5ab2bb02e" providerId="AD" clId="Web-{6FE8D200-BD60-1349-FF3E-16BAF88CC1E7}"/>
    <pc:docChg chg="addSld delSld modSld">
      <pc:chgData name="Pimms Médiation Cenon" userId="S::cenon@pimmsmediation.fr::6646a631-4e33-42f2-922f-58b5ab2bb02e" providerId="AD" clId="Web-{6FE8D200-BD60-1349-FF3E-16BAF88CC1E7}" dt="2024-06-25T11:25:51.571" v="304" actId="1076"/>
      <pc:docMkLst>
        <pc:docMk/>
      </pc:docMkLst>
      <pc:sldChg chg="del">
        <pc:chgData name="Pimms Médiation Cenon" userId="S::cenon@pimmsmediation.fr::6646a631-4e33-42f2-922f-58b5ab2bb02e" providerId="AD" clId="Web-{6FE8D200-BD60-1349-FF3E-16BAF88CC1E7}" dt="2024-06-25T09:51:27.181" v="124"/>
        <pc:sldMkLst>
          <pc:docMk/>
          <pc:sldMk cId="3095255486" sldId="259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33.871" v="3"/>
        <pc:sldMkLst>
          <pc:docMk/>
          <pc:sldMk cId="201477363" sldId="260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28" v="5"/>
        <pc:sldMkLst>
          <pc:docMk/>
          <pc:sldMk cId="3824445377" sldId="262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59" v="7"/>
        <pc:sldMkLst>
          <pc:docMk/>
          <pc:sldMk cId="1729490203" sldId="263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3.965" v="8"/>
        <pc:sldMkLst>
          <pc:docMk/>
          <pc:sldMk cId="2267352082" sldId="264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43" v="6"/>
        <pc:sldMkLst>
          <pc:docMk/>
          <pc:sldMk cId="2566761617" sldId="266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12" v="4"/>
        <pc:sldMkLst>
          <pc:docMk/>
          <pc:sldMk cId="1006342357" sldId="268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3.981" v="9"/>
        <pc:sldMkLst>
          <pc:docMk/>
          <pc:sldMk cId="388699455" sldId="269"/>
        </pc:sldMkLst>
      </pc:sldChg>
      <pc:sldChg chg="modSp">
        <pc:chgData name="Pimms Médiation Cenon" userId="S::cenon@pimmsmediation.fr::6646a631-4e33-42f2-922f-58b5ab2bb02e" providerId="AD" clId="Web-{6FE8D200-BD60-1349-FF3E-16BAF88CC1E7}" dt="2024-06-25T11:25:51.571" v="304" actId="1076"/>
        <pc:sldMkLst>
          <pc:docMk/>
          <pc:sldMk cId="3670509511" sldId="270"/>
        </pc:sldMkLst>
        <pc:spChg chg="mod">
          <ac:chgData name="Pimms Médiation Cenon" userId="S::cenon@pimmsmediation.fr::6646a631-4e33-42f2-922f-58b5ab2bb02e" providerId="AD" clId="Web-{6FE8D200-BD60-1349-FF3E-16BAF88CC1E7}" dt="2024-06-25T11:25:51.571" v="304" actId="1076"/>
          <ac:spMkLst>
            <pc:docMk/>
            <pc:sldMk cId="3670509511" sldId="270"/>
            <ac:spMk id="5" creationId="{6DCABD14-DA80-9064-5B2F-9049B63CA8DF}"/>
          </ac:spMkLst>
        </pc:spChg>
      </pc:sldChg>
      <pc:sldChg chg="modSp">
        <pc:chgData name="Pimms Médiation Cenon" userId="S::cenon@pimmsmediation.fr::6646a631-4e33-42f2-922f-58b5ab2bb02e" providerId="AD" clId="Web-{6FE8D200-BD60-1349-FF3E-16BAF88CC1E7}" dt="2024-06-25T09:37:22.684" v="2" actId="1076"/>
        <pc:sldMkLst>
          <pc:docMk/>
          <pc:sldMk cId="2138892852" sldId="274"/>
        </pc:sldMkLst>
        <pc:picChg chg="mod">
          <ac:chgData name="Pimms Médiation Cenon" userId="S::cenon@pimmsmediation.fr::6646a631-4e33-42f2-922f-58b5ab2bb02e" providerId="AD" clId="Web-{6FE8D200-BD60-1349-FF3E-16BAF88CC1E7}" dt="2024-06-25T09:37:05.496" v="1" actId="1076"/>
          <ac:picMkLst>
            <pc:docMk/>
            <pc:sldMk cId="2138892852" sldId="274"/>
            <ac:picMk id="2" creationId="{BEC327D5-2B84-8CC1-2F57-328282F9CA5E}"/>
          </ac:picMkLst>
        </pc:picChg>
        <pc:picChg chg="mod">
          <ac:chgData name="Pimms Médiation Cenon" userId="S::cenon@pimmsmediation.fr::6646a631-4e33-42f2-922f-58b5ab2bb02e" providerId="AD" clId="Web-{6FE8D200-BD60-1349-FF3E-16BAF88CC1E7}" dt="2024-06-25T09:37:22.684" v="2" actId="1076"/>
          <ac:picMkLst>
            <pc:docMk/>
            <pc:sldMk cId="2138892852" sldId="274"/>
            <ac:picMk id="6" creationId="{1518D3D5-F582-E6B2-5EC1-744F48524FB5}"/>
          </ac:picMkLst>
        </pc:picChg>
      </pc:sldChg>
      <pc:sldChg chg="modSp">
        <pc:chgData name="Pimms Médiation Cenon" userId="S::cenon@pimmsmediation.fr::6646a631-4e33-42f2-922f-58b5ab2bb02e" providerId="AD" clId="Web-{6FE8D200-BD60-1349-FF3E-16BAF88CC1E7}" dt="2024-06-25T09:37:03.449" v="0" actId="1076"/>
        <pc:sldMkLst>
          <pc:docMk/>
          <pc:sldMk cId="4107104824" sldId="275"/>
        </pc:sldMkLst>
        <pc:picChg chg="mod">
          <ac:chgData name="Pimms Médiation Cenon" userId="S::cenon@pimmsmediation.fr::6646a631-4e33-42f2-922f-58b5ab2bb02e" providerId="AD" clId="Web-{6FE8D200-BD60-1349-FF3E-16BAF88CC1E7}" dt="2024-06-25T09:37:03.449" v="0" actId="1076"/>
          <ac:picMkLst>
            <pc:docMk/>
            <pc:sldMk cId="4107104824" sldId="275"/>
            <ac:picMk id="5" creationId="{440E9CCA-8963-7400-E52B-7C5AA9516E0E}"/>
          </ac:picMkLst>
        </pc:picChg>
      </pc:sldChg>
      <pc:sldChg chg="addSp delSp modSp add replId delAnim">
        <pc:chgData name="Pimms Médiation Cenon" userId="S::cenon@pimmsmediation.fr::6646a631-4e33-42f2-922f-58b5ab2bb02e" providerId="AD" clId="Web-{6FE8D200-BD60-1349-FF3E-16BAF88CC1E7}" dt="2024-06-25T09:51:03.133" v="122" actId="1076"/>
        <pc:sldMkLst>
          <pc:docMk/>
          <pc:sldMk cId="370066094" sldId="276"/>
        </pc:sldMkLst>
        <pc:spChg chg="del">
          <ac:chgData name="Pimms Médiation Cenon" userId="S::cenon@pimmsmediation.fr::6646a631-4e33-42f2-922f-58b5ab2bb02e" providerId="AD" clId="Web-{6FE8D200-BD60-1349-FF3E-16BAF88CC1E7}" dt="2024-06-25T09:43:02.751" v="12"/>
          <ac:spMkLst>
            <pc:docMk/>
            <pc:sldMk cId="370066094" sldId="276"/>
            <ac:spMk id="3" creationId="{5438CB20-6DDF-944D-EFB5-0DDA287A20A3}"/>
          </ac:spMkLst>
        </pc:spChg>
        <pc:spChg chg="mod">
          <ac:chgData name="Pimms Médiation Cenon" userId="S::cenon@pimmsmediation.fr::6646a631-4e33-42f2-922f-58b5ab2bb02e" providerId="AD" clId="Web-{6FE8D200-BD60-1349-FF3E-16BAF88CC1E7}" dt="2024-06-25T09:43:34.830" v="40" actId="20577"/>
          <ac:spMkLst>
            <pc:docMk/>
            <pc:sldMk cId="370066094" sldId="276"/>
            <ac:spMk id="4" creationId="{F920A214-8C84-774F-E027-C6A3A0DEE5A3}"/>
          </ac:spMkLst>
        </pc:spChg>
        <pc:spChg chg="add mod">
          <ac:chgData name="Pimms Médiation Cenon" userId="S::cenon@pimmsmediation.fr::6646a631-4e33-42f2-922f-58b5ab2bb02e" providerId="AD" clId="Web-{6FE8D200-BD60-1349-FF3E-16BAF88CC1E7}" dt="2024-06-25T09:51:03.133" v="122" actId="1076"/>
          <ac:spMkLst>
            <pc:docMk/>
            <pc:sldMk cId="370066094" sldId="276"/>
            <ac:spMk id="6" creationId="{60B7F338-5260-16D4-EC70-B6F8FF4C8B98}"/>
          </ac:spMkLst>
        </pc:spChg>
        <pc:picChg chg="del">
          <ac:chgData name="Pimms Médiation Cenon" userId="S::cenon@pimmsmediation.fr::6646a631-4e33-42f2-922f-58b5ab2bb02e" providerId="AD" clId="Web-{6FE8D200-BD60-1349-FF3E-16BAF88CC1E7}" dt="2024-06-25T09:43:03.454" v="13"/>
          <ac:picMkLst>
            <pc:docMk/>
            <pc:sldMk cId="370066094" sldId="276"/>
            <ac:picMk id="2" creationId="{CA115A09-C01D-02B2-88DB-BFCDEACB0183}"/>
          </ac:picMkLst>
        </pc:picChg>
        <pc:picChg chg="del">
          <ac:chgData name="Pimms Médiation Cenon" userId="S::cenon@pimmsmediation.fr::6646a631-4e33-42f2-922f-58b5ab2bb02e" providerId="AD" clId="Web-{6FE8D200-BD60-1349-FF3E-16BAF88CC1E7}" dt="2024-06-25T09:43:00.251" v="11"/>
          <ac:picMkLst>
            <pc:docMk/>
            <pc:sldMk cId="370066094" sldId="276"/>
            <ac:picMk id="5" creationId="{440E9CCA-8963-7400-E52B-7C5AA9516E0E}"/>
          </ac:picMkLst>
        </pc:picChg>
        <pc:picChg chg="add mod">
          <ac:chgData name="Pimms Médiation Cenon" userId="S::cenon@pimmsmediation.fr::6646a631-4e33-42f2-922f-58b5ab2bb02e" providerId="AD" clId="Web-{6FE8D200-BD60-1349-FF3E-16BAF88CC1E7}" dt="2024-06-25T09:49:13.475" v="94" actId="1076"/>
          <ac:picMkLst>
            <pc:docMk/>
            <pc:sldMk cId="370066094" sldId="276"/>
            <ac:picMk id="7" creationId="{4B3B54E5-548A-5126-12B1-FAD6BC985114}"/>
          </ac:picMkLst>
        </pc:picChg>
      </pc:sldChg>
      <pc:sldChg chg="addSp delSp modSp add replId">
        <pc:chgData name="Pimms Médiation Cenon" userId="S::cenon@pimmsmediation.fr::6646a631-4e33-42f2-922f-58b5ab2bb02e" providerId="AD" clId="Web-{6FE8D200-BD60-1349-FF3E-16BAF88CC1E7}" dt="2024-06-25T09:59:01.406" v="298" actId="1076"/>
        <pc:sldMkLst>
          <pc:docMk/>
          <pc:sldMk cId="1427677820" sldId="277"/>
        </pc:sldMkLst>
        <pc:spChg chg="add del mod">
          <ac:chgData name="Pimms Médiation Cenon" userId="S::cenon@pimmsmediation.fr::6646a631-4e33-42f2-922f-58b5ab2bb02e" providerId="AD" clId="Web-{6FE8D200-BD60-1349-FF3E-16BAF88CC1E7}" dt="2024-06-25T09:57:29.764" v="276"/>
          <ac:spMkLst>
            <pc:docMk/>
            <pc:sldMk cId="1427677820" sldId="277"/>
            <ac:spMk id="2" creationId="{3D631523-8464-3904-EC3A-6A4D5A446D77}"/>
          </ac:spMkLst>
        </pc:spChg>
        <pc:spChg chg="mod">
          <ac:chgData name="Pimms Médiation Cenon" userId="S::cenon@pimmsmediation.fr::6646a631-4e33-42f2-922f-58b5ab2bb02e" providerId="AD" clId="Web-{6FE8D200-BD60-1349-FF3E-16BAF88CC1E7}" dt="2024-06-25T09:57:41.670" v="292" actId="20577"/>
          <ac:spMkLst>
            <pc:docMk/>
            <pc:sldMk cId="1427677820" sldId="277"/>
            <ac:spMk id="4" creationId="{F920A214-8C84-774F-E027-C6A3A0DEE5A3}"/>
          </ac:spMkLst>
        </pc:spChg>
        <pc:spChg chg="add del mod">
          <ac:chgData name="Pimms Médiation Cenon" userId="S::cenon@pimmsmediation.fr::6646a631-4e33-42f2-922f-58b5ab2bb02e" providerId="AD" clId="Web-{6FE8D200-BD60-1349-FF3E-16BAF88CC1E7}" dt="2024-06-25T09:57:56.514" v="295" actId="20577"/>
          <ac:spMkLst>
            <pc:docMk/>
            <pc:sldMk cId="1427677820" sldId="277"/>
            <ac:spMk id="6" creationId="{60B7F338-5260-16D4-EC70-B6F8FF4C8B98}"/>
          </ac:spMkLst>
        </pc:spChg>
        <pc:picChg chg="add mod">
          <ac:chgData name="Pimms Médiation Cenon" userId="S::cenon@pimmsmediation.fr::6646a631-4e33-42f2-922f-58b5ab2bb02e" providerId="AD" clId="Web-{6FE8D200-BD60-1349-FF3E-16BAF88CC1E7}" dt="2024-06-25T09:59:01.406" v="298" actId="1076"/>
          <ac:picMkLst>
            <pc:docMk/>
            <pc:sldMk cId="1427677820" sldId="277"/>
            <ac:picMk id="3" creationId="{8FC200C7-DA16-3EDC-64D3-214E8031E4E2}"/>
          </ac:picMkLst>
        </pc:picChg>
        <pc:picChg chg="del">
          <ac:chgData name="Pimms Médiation Cenon" userId="S::cenon@pimmsmediation.fr::6646a631-4e33-42f2-922f-58b5ab2bb02e" providerId="AD" clId="Web-{6FE8D200-BD60-1349-FF3E-16BAF88CC1E7}" dt="2024-06-25T09:58:01.358" v="296"/>
          <ac:picMkLst>
            <pc:docMk/>
            <pc:sldMk cId="1427677820" sldId="277"/>
            <ac:picMk id="7" creationId="{4B3B54E5-548A-5126-12B1-FAD6BC985114}"/>
          </ac:picMkLst>
        </pc:picChg>
      </pc:sldChg>
      <pc:sldChg chg="add">
        <pc:chgData name="Pimms Médiation Cenon" userId="S::cenon@pimmsmediation.fr::6646a631-4e33-42f2-922f-58b5ab2bb02e" providerId="AD" clId="Web-{6FE8D200-BD60-1349-FF3E-16BAF88CC1E7}" dt="2024-06-25T09:59:47.594" v="299"/>
        <pc:sldMkLst>
          <pc:docMk/>
          <pc:sldMk cId="977375357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0387D-BF44-4ADA-B097-5B705163CA88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E2A89-94E3-47A8-AF4A-27BAAD252B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25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155775" cy="1920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212" y="2157308"/>
            <a:ext cx="24015889" cy="938784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780" y="11779253"/>
            <a:ext cx="20554377" cy="460857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19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0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475785" y="1946910"/>
            <a:ext cx="5855464" cy="134416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8453" y="2000254"/>
            <a:ext cx="17226945" cy="151218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376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8C82528-4449-5F45-BE8A-2EF73C0617A3}"/>
              </a:ext>
            </a:extLst>
          </p:cNvPr>
          <p:cNvGrpSpPr/>
          <p:nvPr userDrawn="1"/>
        </p:nvGrpSpPr>
        <p:grpSpPr>
          <a:xfrm>
            <a:off x="16010940" y="-3654510"/>
            <a:ext cx="11144835" cy="19202400"/>
            <a:chOff x="7872759" y="-1425717"/>
            <a:chExt cx="4319240" cy="591995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50BF7C1-F12E-3A4B-A2EF-545ED247DB3C}"/>
                </a:ext>
              </a:extLst>
            </p:cNvPr>
            <p:cNvGrpSpPr/>
            <p:nvPr/>
          </p:nvGrpSpPr>
          <p:grpSpPr>
            <a:xfrm>
              <a:off x="7872759" y="733902"/>
              <a:ext cx="4319239" cy="2701271"/>
              <a:chOff x="7805177" y="691636"/>
              <a:chExt cx="4386822" cy="2743538"/>
            </a:xfrm>
          </p:grpSpPr>
          <p:sp>
            <p:nvSpPr>
              <p:cNvPr id="10" name="Rectangle : avec coins arrondis en haut 9">
                <a:extLst>
                  <a:ext uri="{FF2B5EF4-FFF2-40B4-BE49-F238E27FC236}">
                    <a16:creationId xmlns:a16="http://schemas.microsoft.com/office/drawing/2014/main" id="{0075DA44-77E9-454D-9593-08CD4118139D}"/>
                  </a:ext>
                </a:extLst>
              </p:cNvPr>
              <p:cNvSpPr/>
              <p:nvPr/>
            </p:nvSpPr>
            <p:spPr>
              <a:xfrm>
                <a:off x="9998588" y="691636"/>
                <a:ext cx="2193411" cy="274353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>
                <a:solidFill>
                  <a:srgbClr val="FF7B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9">
                  <a:solidFill>
                    <a:srgbClr val="5C8AFF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24A5715-D7ED-324F-89BD-F1BA169BC0F5}"/>
                  </a:ext>
                </a:extLst>
              </p:cNvPr>
              <p:cNvSpPr/>
              <p:nvPr/>
            </p:nvSpPr>
            <p:spPr>
              <a:xfrm>
                <a:off x="7805177" y="691636"/>
                <a:ext cx="2193411" cy="2193411"/>
              </a:xfrm>
              <a:prstGeom prst="ellipse">
                <a:avLst/>
              </a:prstGeom>
              <a:noFill/>
              <a:ln>
                <a:solidFill>
                  <a:srgbClr val="35EC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9"/>
              </a:p>
            </p:txBody>
          </p:sp>
        </p:grp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24EAF35-F32F-7E41-9434-68E2E6E12CC3}"/>
                </a:ext>
              </a:extLst>
            </p:cNvPr>
            <p:cNvSpPr/>
            <p:nvPr/>
          </p:nvSpPr>
          <p:spPr>
            <a:xfrm>
              <a:off x="10032379" y="-1425717"/>
              <a:ext cx="2159620" cy="2159619"/>
            </a:xfrm>
            <a:prstGeom prst="ellipse">
              <a:avLst/>
            </a:prstGeom>
            <a:solidFill>
              <a:srgbClr val="FF7BAC"/>
            </a:solidFill>
            <a:ln>
              <a:solidFill>
                <a:srgbClr val="FF7B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9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9A1DB543-82FE-244F-9C34-25EDC7860F4A}"/>
                </a:ext>
              </a:extLst>
            </p:cNvPr>
            <p:cNvSpPr/>
            <p:nvPr/>
          </p:nvSpPr>
          <p:spPr>
            <a:xfrm rot="10800000">
              <a:off x="8796703" y="3429000"/>
              <a:ext cx="1235676" cy="1065238"/>
            </a:xfrm>
            <a:prstGeom prst="triangle">
              <a:avLst>
                <a:gd name="adj" fmla="val 0"/>
              </a:avLst>
            </a:prstGeom>
            <a:solidFill>
              <a:srgbClr val="C4F9DD"/>
            </a:solidFill>
            <a:ln>
              <a:solidFill>
                <a:srgbClr val="C4F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9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3FCA453-9D8E-CD45-B813-7241AABCA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811063" cy="3112956"/>
          </a:xfrm>
          <a:prstGeom prst="rect">
            <a:avLst/>
          </a:prstGeom>
        </p:spPr>
      </p:pic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CD5B8FE-EF64-FB4D-87DF-A5DB33D843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961" y="18048227"/>
            <a:ext cx="15506830" cy="860107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78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1018322" indent="0">
              <a:buNone/>
              <a:defRPr sz="2450" b="0" i="0">
                <a:latin typeface="Poppins" pitchFamily="2" charset="77"/>
                <a:cs typeface="Poppins" pitchFamily="2" charset="77"/>
              </a:defRPr>
            </a:lvl2pPr>
            <a:lvl3pPr marL="2036643" indent="0">
              <a:buNone/>
              <a:defRPr sz="2339" b="0" i="0">
                <a:latin typeface="Poppins" pitchFamily="2" charset="77"/>
                <a:cs typeface="Poppins" pitchFamily="2" charset="77"/>
              </a:defRPr>
            </a:lvl3pPr>
            <a:lvl4pPr marL="3054965" indent="0">
              <a:buNone/>
              <a:defRPr sz="2227" b="0" i="0">
                <a:latin typeface="Poppins" pitchFamily="2" charset="77"/>
                <a:cs typeface="Poppins" pitchFamily="2" charset="77"/>
              </a:defRPr>
            </a:lvl4pPr>
            <a:lvl5pPr marL="4073286" indent="0">
              <a:buNone/>
              <a:defRPr sz="2227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Date – Version Rédigé par XX et Validé par XX – VILLE – TITRE DE LA PRÉSENTATION </a:t>
            </a:r>
            <a:endParaRPr lang="fr-FR"/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321B7336-EDA6-7345-A0FA-9FAE0FDD0E1C}"/>
              </a:ext>
            </a:extLst>
          </p:cNvPr>
          <p:cNvSpPr/>
          <p:nvPr userDrawn="1"/>
        </p:nvSpPr>
        <p:spPr>
          <a:xfrm rot="16200000">
            <a:off x="25407536" y="17409933"/>
            <a:ext cx="844550" cy="14780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C8AFF">
              <a:alpha val="8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9">
              <a:solidFill>
                <a:srgbClr val="5C8AFF"/>
              </a:solidFill>
            </a:endParaRPr>
          </a:p>
        </p:txBody>
      </p:sp>
      <p:sp>
        <p:nvSpPr>
          <p:cNvPr id="15" name="Espace réservé du numéro de diapositive 8">
            <a:extLst>
              <a:ext uri="{FF2B5EF4-FFF2-40B4-BE49-F238E27FC236}">
                <a16:creationId xmlns:a16="http://schemas.microsoft.com/office/drawing/2014/main" id="{59261533-C8FA-7943-BA5B-9C87DCD1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458765" y="17630834"/>
            <a:ext cx="6110049" cy="1022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BA92AB38-7BAB-4941-8EE2-BD574A3E31E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4777366C-4585-8344-9506-6C8F1D2E5F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33930" y="4360960"/>
            <a:ext cx="23456874" cy="2093932"/>
          </a:xfrm>
        </p:spPr>
        <p:txBody>
          <a:bodyPr>
            <a:noAutofit/>
          </a:bodyPr>
          <a:lstStyle>
            <a:lvl1pPr marL="0" indent="0">
              <a:buNone/>
              <a:defRPr sz="7127" b="1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58B4A2E3-4F28-7440-9A54-0D70F783F8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63000" y="846203"/>
            <a:ext cx="926317" cy="860107"/>
          </a:xfrm>
        </p:spPr>
        <p:txBody>
          <a:bodyPr lIns="0" rIns="72000" anchor="t" anchorCtr="0">
            <a:noAutofit/>
          </a:bodyPr>
          <a:lstStyle>
            <a:lvl1pPr marL="0" indent="0" algn="r">
              <a:buNone/>
              <a:defRPr sz="3118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1018322" indent="0">
              <a:buNone/>
              <a:defRPr sz="2450" b="0" i="0">
                <a:latin typeface="Poppins" pitchFamily="2" charset="77"/>
                <a:cs typeface="Poppins" pitchFamily="2" charset="77"/>
              </a:defRPr>
            </a:lvl2pPr>
            <a:lvl3pPr marL="2036643" indent="0">
              <a:buNone/>
              <a:defRPr sz="2339" b="0" i="0">
                <a:latin typeface="Poppins" pitchFamily="2" charset="77"/>
                <a:cs typeface="Poppins" pitchFamily="2" charset="77"/>
              </a:defRPr>
            </a:lvl3pPr>
            <a:lvl4pPr marL="3054965" indent="0">
              <a:buNone/>
              <a:defRPr sz="2227" b="0" i="0">
                <a:latin typeface="Poppins" pitchFamily="2" charset="77"/>
                <a:cs typeface="Poppins" pitchFamily="2" charset="77"/>
              </a:defRPr>
            </a:lvl4pPr>
            <a:lvl5pPr marL="4073286" indent="0">
              <a:buNone/>
              <a:defRPr sz="2227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01</a:t>
            </a:r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D4B8773-9810-D54D-87F7-04E465C6D5ED}"/>
              </a:ext>
            </a:extLst>
          </p:cNvPr>
          <p:cNvCxnSpPr/>
          <p:nvPr userDrawn="1"/>
        </p:nvCxnSpPr>
        <p:spPr>
          <a:xfrm>
            <a:off x="21942165" y="1195356"/>
            <a:ext cx="160369" cy="0"/>
          </a:xfrm>
          <a:prstGeom prst="line">
            <a:avLst/>
          </a:prstGeom>
          <a:ln w="15875">
            <a:solidFill>
              <a:srgbClr val="35EC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ECF3CAE8-A3C2-1A41-9FDA-C8F82849F5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59888" y="846201"/>
            <a:ext cx="4408927" cy="1891369"/>
          </a:xfrm>
        </p:spPr>
        <p:txBody>
          <a:bodyPr lIns="72000" anchor="t" anchorCtr="0">
            <a:noAutofit/>
          </a:bodyPr>
          <a:lstStyle>
            <a:lvl1pPr marL="0" indent="0" algn="l">
              <a:buNone/>
              <a:defRPr sz="3118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1018322" indent="0">
              <a:buNone/>
              <a:defRPr sz="2450" b="0" i="0">
                <a:latin typeface="Poppins" pitchFamily="2" charset="77"/>
                <a:cs typeface="Poppins" pitchFamily="2" charset="77"/>
              </a:defRPr>
            </a:lvl2pPr>
            <a:lvl3pPr marL="2036643" indent="0">
              <a:buNone/>
              <a:defRPr sz="2339" b="0" i="0">
                <a:latin typeface="Poppins" pitchFamily="2" charset="77"/>
                <a:cs typeface="Poppins" pitchFamily="2" charset="77"/>
              </a:defRPr>
            </a:lvl3pPr>
            <a:lvl4pPr marL="3054965" indent="0">
              <a:buNone/>
              <a:defRPr sz="2227" b="0" i="0">
                <a:latin typeface="Poppins" pitchFamily="2" charset="77"/>
                <a:cs typeface="Poppins" pitchFamily="2" charset="77"/>
              </a:defRPr>
            </a:lvl4pPr>
            <a:lvl5pPr marL="4073286" indent="0">
              <a:buNone/>
              <a:defRPr sz="2227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Le titre de la partie</a:t>
            </a:r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318B401E-96B1-1840-8CAA-11B0994B67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14898" y="6713564"/>
            <a:ext cx="21294939" cy="1021905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04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96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1" y="2148773"/>
            <a:ext cx="24012494" cy="9396374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6779" y="11771785"/>
            <a:ext cx="20550133" cy="4608576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38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7145" y="5594775"/>
            <a:ext cx="10387084" cy="105485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89300" y="5594775"/>
            <a:ext cx="10387084" cy="105485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21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145" y="5713308"/>
            <a:ext cx="10387084" cy="202552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7145" y="7708635"/>
            <a:ext cx="10387084" cy="89611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381008" y="5707618"/>
            <a:ext cx="10387084" cy="2022653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381008" y="7702772"/>
            <a:ext cx="10387084" cy="89611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86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68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50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72359" y="0"/>
            <a:ext cx="10183416" cy="1920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400986" y="1518390"/>
            <a:ext cx="7535728" cy="5376672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236" y="2133600"/>
            <a:ext cx="13577888" cy="12801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33458" y="7033078"/>
            <a:ext cx="7569672" cy="875556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79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045" y="15172272"/>
            <a:ext cx="24012494" cy="171719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27155775" cy="1492666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7145" y="16547258"/>
            <a:ext cx="20556922" cy="14935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88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868" y="1398693"/>
            <a:ext cx="23994672" cy="4642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145" y="5632705"/>
            <a:ext cx="23952243" cy="1054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7512" y="17954852"/>
            <a:ext cx="916507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1798897-4C4B-423C-8070-0532DB25BE3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7512" y="18353152"/>
            <a:ext cx="11201757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520277" y="16453958"/>
            <a:ext cx="6517386" cy="391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04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il.fr/fr/definition/intelligence-artificiell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AA7F23F5-FB93-F2E7-9400-CA77F396D5A7}"/>
              </a:ext>
            </a:extLst>
          </p:cNvPr>
          <p:cNvSpPr txBox="1">
            <a:spLocks/>
          </p:cNvSpPr>
          <p:nvPr/>
        </p:nvSpPr>
        <p:spPr>
          <a:xfrm>
            <a:off x="586961" y="18048227"/>
            <a:ext cx="10875696" cy="860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2596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5192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37789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50385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562981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75577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88173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00770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Poppins" panose="00000500000000000000" pitchFamily="2" charset="0"/>
                <a:cs typeface="Poppins" panose="00000500000000000000" pitchFamily="2" charset="0"/>
              </a:rPr>
              <a:t>18/06/2024 – Version rédigée par Lilian BEAUGENDRE et Enzo BISSON  validée par Gökçe PEROL</a:t>
            </a:r>
          </a:p>
          <a:p>
            <a:endParaRPr lang="fr-FR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8BE9702-675B-47B7-EC2D-4FEAFDA64EB1}"/>
              </a:ext>
            </a:extLst>
          </p:cNvPr>
          <p:cNvSpPr txBox="1">
            <a:spLocks/>
          </p:cNvSpPr>
          <p:nvPr/>
        </p:nvSpPr>
        <p:spPr>
          <a:xfrm>
            <a:off x="433331" y="1963685"/>
            <a:ext cx="15825059" cy="5277747"/>
          </a:xfrm>
          <a:prstGeom prst="rect">
            <a:avLst/>
          </a:prstGeom>
        </p:spPr>
        <p:txBody>
          <a:bodyPr vert="horz" lIns="203668" tIns="101834" rIns="203668" bIns="101834" rtlCol="0" anchor="t">
            <a:noAutofit/>
          </a:bodyPr>
          <a:lstStyle>
            <a:defPPr>
              <a:defRPr lang="fr-FR"/>
            </a:defPPr>
            <a:lvl1pPr marL="0" indent="-91440" algn="l" defTabSz="2225192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2596" indent="-3429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5192" indent="-54864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37789" indent="-82296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50385" indent="-109728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562981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75577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88173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00770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fr-FR" sz="12000" b="1" dirty="0">
                <a:latin typeface="Poppins"/>
                <a:cs typeface="Poppins"/>
              </a:rPr>
              <a:t>INITIATION AUX INTELLIGENCES ARTIFICIELLES </a:t>
            </a:r>
            <a:endParaRPr lang="fr-FR" dirty="0"/>
          </a:p>
        </p:txBody>
      </p:sp>
      <p:pic>
        <p:nvPicPr>
          <p:cNvPr id="7" name="Image 6" descr="Une image contenant cercle, Graphique, logo, symbole&#10;&#10;Description générée automatiquement">
            <a:extLst>
              <a:ext uri="{FF2B5EF4-FFF2-40B4-BE49-F238E27FC236}">
                <a16:creationId xmlns:a16="http://schemas.microsoft.com/office/drawing/2014/main" id="{4382930D-5802-36E4-9B73-8F1305F82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655" y="6044363"/>
            <a:ext cx="11556290" cy="113409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CDF6D9-D58D-F9A5-5CEB-738CB3744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138" y="-314211"/>
            <a:ext cx="7281564" cy="25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4FB32B47-1E67-C8D8-0270-8F1FD766CD49}"/>
              </a:ext>
            </a:extLst>
          </p:cNvPr>
          <p:cNvGrpSpPr/>
          <p:nvPr/>
        </p:nvGrpSpPr>
        <p:grpSpPr>
          <a:xfrm>
            <a:off x="5063248" y="1227063"/>
            <a:ext cx="17741368" cy="2800767"/>
            <a:chOff x="5063248" y="1153911"/>
            <a:chExt cx="17741368" cy="280076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920A214-8C84-774F-E027-C6A3A0DEE5A3}"/>
                </a:ext>
              </a:extLst>
            </p:cNvPr>
            <p:cNvSpPr txBox="1"/>
            <p:nvPr/>
          </p:nvSpPr>
          <p:spPr>
            <a:xfrm rot="10800000" flipV="1">
              <a:off x="5063248" y="1153911"/>
              <a:ext cx="17741368" cy="280076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24508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649017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973525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298034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622542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47050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271559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596067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8800">
                  <a:solidFill>
                    <a:schemeClr val="bg1"/>
                  </a:solidFill>
                  <a:latin typeface="Poppins"/>
                  <a:cs typeface="Poppins"/>
                </a:rPr>
                <a:t>GÉNÉRER DU CONTENU TEXTUEL AVEC CHATGPT</a:t>
              </a:r>
            </a:p>
          </p:txBody>
        </p:sp>
        <p:pic>
          <p:nvPicPr>
            <p:cNvPr id="5" name="Image 4" descr="Une image contenant symbole, logo, Police, Graphique&#10;&#10;Description générée automatiquement">
              <a:extLst>
                <a:ext uri="{FF2B5EF4-FFF2-40B4-BE49-F238E27FC236}">
                  <a16:creationId xmlns:a16="http://schemas.microsoft.com/office/drawing/2014/main" id="{F7C2622C-AA33-F694-8FDF-A8ACA5E9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30638" y="2630687"/>
              <a:ext cx="1276164" cy="1293275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19F494F0-DBE9-4A9B-0AA8-D42024DCF79E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216BA72-3D50-7806-C442-8DFE722E30F2}"/>
              </a:ext>
            </a:extLst>
          </p:cNvPr>
          <p:cNvGrpSpPr/>
          <p:nvPr/>
        </p:nvGrpSpPr>
        <p:grpSpPr>
          <a:xfrm>
            <a:off x="6368282" y="5103050"/>
            <a:ext cx="20458129" cy="11947612"/>
            <a:chOff x="5691345" y="4640621"/>
            <a:chExt cx="20859502" cy="12523271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CD954F7-E8A9-C776-FDAD-FE29AB06D50B}"/>
                </a:ext>
              </a:extLst>
            </p:cNvPr>
            <p:cNvGrpSpPr/>
            <p:nvPr/>
          </p:nvGrpSpPr>
          <p:grpSpPr>
            <a:xfrm>
              <a:off x="5691345" y="5271539"/>
              <a:ext cx="20859502" cy="11819201"/>
              <a:chOff x="10083794" y="6023410"/>
              <a:chExt cx="14462110" cy="802045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FC59821A-0261-60AB-3AAF-510257CD2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42493"/>
              <a:stretch/>
            </p:blipFill>
            <p:spPr>
              <a:xfrm>
                <a:off x="13577887" y="6023410"/>
                <a:ext cx="10968017" cy="6814126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6D813938-811D-2AAA-9DE5-97B0D9AAD1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9819"/>
              <a:stretch/>
            </p:blipFill>
            <p:spPr>
              <a:xfrm>
                <a:off x="13577886" y="12837536"/>
                <a:ext cx="10968017" cy="1206323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A13E7895-70BF-BCC4-BBC3-A91193FF9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3794" y="6023410"/>
                <a:ext cx="3494091" cy="8020450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78ED5FD-453F-E42A-A1B8-F685DE41D7A5}"/>
                </a:ext>
              </a:extLst>
            </p:cNvPr>
            <p:cNvSpPr/>
            <p:nvPr/>
          </p:nvSpPr>
          <p:spPr>
            <a:xfrm>
              <a:off x="12211708" y="8229599"/>
              <a:ext cx="14339139" cy="1547835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9A2BFF-5F45-E71B-7A6D-52765E85D97C}"/>
                </a:ext>
              </a:extLst>
            </p:cNvPr>
            <p:cNvSpPr/>
            <p:nvPr/>
          </p:nvSpPr>
          <p:spPr>
            <a:xfrm>
              <a:off x="8211205" y="5308115"/>
              <a:ext cx="932795" cy="58062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596001-3B02-F8BF-96D3-21A600DCCEEC}"/>
                </a:ext>
              </a:extLst>
            </p:cNvPr>
            <p:cNvSpPr/>
            <p:nvPr/>
          </p:nvSpPr>
          <p:spPr>
            <a:xfrm>
              <a:off x="12290956" y="12441935"/>
              <a:ext cx="14223313" cy="1547835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DF46FE-ABE8-9953-CA4F-F0BB8CDDD24B}"/>
                </a:ext>
              </a:extLst>
            </p:cNvPr>
            <p:cNvSpPr/>
            <p:nvPr/>
          </p:nvSpPr>
          <p:spPr>
            <a:xfrm>
              <a:off x="5764499" y="9047483"/>
              <a:ext cx="2977165" cy="737514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ADD290-C03B-08E4-86BC-293C467581C6}"/>
                </a:ext>
              </a:extLst>
            </p:cNvPr>
            <p:cNvSpPr/>
            <p:nvPr/>
          </p:nvSpPr>
          <p:spPr>
            <a:xfrm>
              <a:off x="11194127" y="15466482"/>
              <a:ext cx="15283566" cy="1577532"/>
            </a:xfrm>
            <a:prstGeom prst="rect">
              <a:avLst/>
            </a:prstGeom>
            <a:noFill/>
            <a:ln w="76200">
              <a:solidFill>
                <a:srgbClr val="CC34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0DBE35-19FF-9215-5510-1DD08F0BDE72}"/>
                </a:ext>
              </a:extLst>
            </p:cNvPr>
            <p:cNvSpPr/>
            <p:nvPr/>
          </p:nvSpPr>
          <p:spPr>
            <a:xfrm>
              <a:off x="13459968" y="14091446"/>
              <a:ext cx="621792" cy="735418"/>
            </a:xfrm>
            <a:prstGeom prst="rect">
              <a:avLst/>
            </a:prstGeom>
            <a:noFill/>
            <a:ln w="76200">
              <a:solidFill>
                <a:srgbClr val="FF7B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68ECB33-0CFB-5FFF-3868-8D7F9A5A5077}"/>
                </a:ext>
              </a:extLst>
            </p:cNvPr>
            <p:cNvGrpSpPr/>
            <p:nvPr/>
          </p:nvGrpSpPr>
          <p:grpSpPr>
            <a:xfrm>
              <a:off x="7047106" y="4640621"/>
              <a:ext cx="963640" cy="1107996"/>
              <a:chOff x="7047106" y="4640621"/>
              <a:chExt cx="963640" cy="1107996"/>
            </a:xfrm>
          </p:grpSpPr>
          <p:sp>
            <p:nvSpPr>
              <p:cNvPr id="19" name="Organigramme : Connecteur 18">
                <a:extLst>
                  <a:ext uri="{FF2B5EF4-FFF2-40B4-BE49-F238E27FC236}">
                    <a16:creationId xmlns:a16="http://schemas.microsoft.com/office/drawing/2014/main" id="{B3CB69CD-A023-56A0-DD32-196CC8AF9FF5}"/>
                  </a:ext>
                </a:extLst>
              </p:cNvPr>
              <p:cNvSpPr/>
              <p:nvPr/>
            </p:nvSpPr>
            <p:spPr>
              <a:xfrm>
                <a:off x="7047106" y="4650537"/>
                <a:ext cx="950976" cy="972456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A992BD9-1835-0F78-8312-C5746379D3AD}"/>
                  </a:ext>
                </a:extLst>
              </p:cNvPr>
              <p:cNvSpPr txBox="1"/>
              <p:nvPr/>
            </p:nvSpPr>
            <p:spPr>
              <a:xfrm>
                <a:off x="7317222" y="4640621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8692E23-9A04-7416-640E-DC76D2A52AF8}"/>
                </a:ext>
              </a:extLst>
            </p:cNvPr>
            <p:cNvGrpSpPr/>
            <p:nvPr/>
          </p:nvGrpSpPr>
          <p:grpSpPr>
            <a:xfrm>
              <a:off x="11069053" y="7675600"/>
              <a:ext cx="950976" cy="1107996"/>
              <a:chOff x="13464882" y="5622993"/>
              <a:chExt cx="950976" cy="1107996"/>
            </a:xfrm>
            <a:solidFill>
              <a:srgbClr val="328EA0"/>
            </a:solidFill>
          </p:grpSpPr>
          <p:sp>
            <p:nvSpPr>
              <p:cNvPr id="21" name="Organigramme : Connecteur 20">
                <a:extLst>
                  <a:ext uri="{FF2B5EF4-FFF2-40B4-BE49-F238E27FC236}">
                    <a16:creationId xmlns:a16="http://schemas.microsoft.com/office/drawing/2014/main" id="{FBA7CE26-A138-F8C7-370A-C0787CA0C7C0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grpFill/>
              <a:ln>
                <a:solidFill>
                  <a:srgbClr val="328E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5CBB758-854A-A4A7-1C42-DFC84D24015E}"/>
                  </a:ext>
                </a:extLst>
              </p:cNvPr>
              <p:cNvSpPr txBox="1"/>
              <p:nvPr/>
            </p:nvSpPr>
            <p:spPr>
              <a:xfrm>
                <a:off x="13626533" y="5622993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7BDF9DA4-6233-2D56-74AA-99BF8A6476DE}"/>
                </a:ext>
              </a:extLst>
            </p:cNvPr>
            <p:cNvGrpSpPr/>
            <p:nvPr/>
          </p:nvGrpSpPr>
          <p:grpSpPr>
            <a:xfrm>
              <a:off x="8814818" y="16055896"/>
              <a:ext cx="950976" cy="1107996"/>
              <a:chOff x="13464882" y="5659569"/>
              <a:chExt cx="950976" cy="1107996"/>
            </a:xfrm>
            <a:solidFill>
              <a:srgbClr val="328EA0"/>
            </a:solidFill>
          </p:grpSpPr>
          <p:sp>
            <p:nvSpPr>
              <p:cNvPr id="27" name="Organigramme : Connecteur 26">
                <a:extLst>
                  <a:ext uri="{FF2B5EF4-FFF2-40B4-BE49-F238E27FC236}">
                    <a16:creationId xmlns:a16="http://schemas.microsoft.com/office/drawing/2014/main" id="{181589A9-E250-EA0A-2ABA-EE1614367FBE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solidFill>
                <a:srgbClr val="A8B97F"/>
              </a:solidFill>
              <a:ln>
                <a:solidFill>
                  <a:srgbClr val="A8B97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CB17476-3BA7-0956-9CD7-4B6EC48C8D2A}"/>
                  </a:ext>
                </a:extLst>
              </p:cNvPr>
              <p:cNvSpPr txBox="1"/>
              <p:nvPr/>
            </p:nvSpPr>
            <p:spPr>
              <a:xfrm>
                <a:off x="13589957" y="5659569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5</a:t>
                </a: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0583ADF1-517E-243E-26B3-C84126B09D05}"/>
                </a:ext>
              </a:extLst>
            </p:cNvPr>
            <p:cNvGrpSpPr/>
            <p:nvPr/>
          </p:nvGrpSpPr>
          <p:grpSpPr>
            <a:xfrm>
              <a:off x="10469251" y="14331861"/>
              <a:ext cx="950976" cy="1107996"/>
              <a:chOff x="13464882" y="5632945"/>
              <a:chExt cx="950976" cy="1107996"/>
            </a:xfrm>
            <a:solidFill>
              <a:srgbClr val="328EA0"/>
            </a:solidFill>
          </p:grpSpPr>
          <p:sp>
            <p:nvSpPr>
              <p:cNvPr id="30" name="Organigramme : Connecteur 29">
                <a:extLst>
                  <a:ext uri="{FF2B5EF4-FFF2-40B4-BE49-F238E27FC236}">
                    <a16:creationId xmlns:a16="http://schemas.microsoft.com/office/drawing/2014/main" id="{83A41CA9-EF3F-308D-B6BB-C015071DBE6B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solidFill>
                <a:srgbClr val="CC3434"/>
              </a:solidFill>
              <a:ln>
                <a:solidFill>
                  <a:srgbClr val="CC34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5AE4F8D-3BAF-34F3-38DE-ABE01B5263CA}"/>
                  </a:ext>
                </a:extLst>
              </p:cNvPr>
              <p:cNvSpPr txBox="1"/>
              <p:nvPr/>
            </p:nvSpPr>
            <p:spPr>
              <a:xfrm>
                <a:off x="13538160" y="5632945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4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26D91E5-B09D-43FB-F6DA-39BC6DE17C28}"/>
                </a:ext>
              </a:extLst>
            </p:cNvPr>
            <p:cNvGrpSpPr/>
            <p:nvPr/>
          </p:nvGrpSpPr>
          <p:grpSpPr>
            <a:xfrm>
              <a:off x="12508992" y="12830029"/>
              <a:ext cx="950976" cy="1107996"/>
              <a:chOff x="13464882" y="5659569"/>
              <a:chExt cx="950976" cy="1107996"/>
            </a:xfrm>
            <a:solidFill>
              <a:srgbClr val="328EA0"/>
            </a:solidFill>
          </p:grpSpPr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AC7207E0-8D9A-F28F-D5BD-6A363EDD2939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solidFill>
                <a:srgbClr val="FF7BAC"/>
              </a:solidFill>
              <a:ln>
                <a:solidFill>
                  <a:srgbClr val="FF7BA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CB44A2C-5B19-EFDF-2F08-5C7A6AE7EFF1}"/>
                  </a:ext>
                </a:extLst>
              </p:cNvPr>
              <p:cNvSpPr txBox="1"/>
              <p:nvPr/>
            </p:nvSpPr>
            <p:spPr>
              <a:xfrm>
                <a:off x="13589957" y="5659569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3</a:t>
                </a:r>
              </a:p>
            </p:txBody>
          </p:sp>
        </p:grp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B2F7252-C3CB-028D-F3CC-43A5E25926CC}"/>
              </a:ext>
            </a:extLst>
          </p:cNvPr>
          <p:cNvGrpSpPr/>
          <p:nvPr/>
        </p:nvGrpSpPr>
        <p:grpSpPr>
          <a:xfrm>
            <a:off x="398446" y="5087781"/>
            <a:ext cx="963640" cy="1107996"/>
            <a:chOff x="7047106" y="4640621"/>
            <a:chExt cx="963640" cy="1107996"/>
          </a:xfrm>
        </p:grpSpPr>
        <p:sp>
          <p:nvSpPr>
            <p:cNvPr id="36" name="Organigramme : Connecteur 35">
              <a:extLst>
                <a:ext uri="{FF2B5EF4-FFF2-40B4-BE49-F238E27FC236}">
                  <a16:creationId xmlns:a16="http://schemas.microsoft.com/office/drawing/2014/main" id="{24E02C48-9972-A119-447F-E894137BF4DE}"/>
                </a:ext>
              </a:extLst>
            </p:cNvPr>
            <p:cNvSpPr/>
            <p:nvPr/>
          </p:nvSpPr>
          <p:spPr>
            <a:xfrm>
              <a:off x="7047106" y="4650537"/>
              <a:ext cx="950976" cy="972456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F710B98-6840-D9D9-5EA9-84FC9E427D25}"/>
                </a:ext>
              </a:extLst>
            </p:cNvPr>
            <p:cNvSpPr txBox="1"/>
            <p:nvPr/>
          </p:nvSpPr>
          <p:spPr>
            <a:xfrm>
              <a:off x="7317222" y="4640621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EB1F7F9-CDAC-0FB5-FA76-ED84402A926E}"/>
              </a:ext>
            </a:extLst>
          </p:cNvPr>
          <p:cNvGrpSpPr/>
          <p:nvPr/>
        </p:nvGrpSpPr>
        <p:grpSpPr>
          <a:xfrm>
            <a:off x="398446" y="7660818"/>
            <a:ext cx="950976" cy="1107996"/>
            <a:chOff x="13464882" y="5622993"/>
            <a:chExt cx="950976" cy="1107996"/>
          </a:xfrm>
          <a:solidFill>
            <a:srgbClr val="328EA0"/>
          </a:solidFill>
        </p:grpSpPr>
        <p:sp>
          <p:nvSpPr>
            <p:cNvPr id="39" name="Organigramme : Connecteur 38">
              <a:extLst>
                <a:ext uri="{FF2B5EF4-FFF2-40B4-BE49-F238E27FC236}">
                  <a16:creationId xmlns:a16="http://schemas.microsoft.com/office/drawing/2014/main" id="{953F5E4F-AFB9-BE2E-78E9-7AB609242DBA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grpFill/>
            <a:ln>
              <a:solidFill>
                <a:srgbClr val="328E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2E96394-C547-B9BA-72C7-59C3EE57A30F}"/>
                </a:ext>
              </a:extLst>
            </p:cNvPr>
            <p:cNvSpPr txBox="1"/>
            <p:nvPr/>
          </p:nvSpPr>
          <p:spPr>
            <a:xfrm>
              <a:off x="13626533" y="5622993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2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B820F8D-2CAC-B17F-A4B0-E22204F16C57}"/>
              </a:ext>
            </a:extLst>
          </p:cNvPr>
          <p:cNvGrpSpPr/>
          <p:nvPr/>
        </p:nvGrpSpPr>
        <p:grpSpPr>
          <a:xfrm>
            <a:off x="398446" y="15919089"/>
            <a:ext cx="950976" cy="1107996"/>
            <a:chOff x="13464882" y="5659569"/>
            <a:chExt cx="950976" cy="1107996"/>
          </a:xfrm>
          <a:solidFill>
            <a:srgbClr val="328EA0"/>
          </a:solidFill>
        </p:grpSpPr>
        <p:sp>
          <p:nvSpPr>
            <p:cNvPr id="42" name="Organigramme : Connecteur 41">
              <a:extLst>
                <a:ext uri="{FF2B5EF4-FFF2-40B4-BE49-F238E27FC236}">
                  <a16:creationId xmlns:a16="http://schemas.microsoft.com/office/drawing/2014/main" id="{CC50C9A7-F884-8683-92B3-89742E428672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solidFill>
              <a:srgbClr val="A8B97F"/>
            </a:solidFill>
            <a:ln>
              <a:solidFill>
                <a:srgbClr val="A8B9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8520B17-0CDB-A8EF-5C4D-E9271D391279}"/>
                </a:ext>
              </a:extLst>
            </p:cNvPr>
            <p:cNvSpPr txBox="1"/>
            <p:nvPr/>
          </p:nvSpPr>
          <p:spPr>
            <a:xfrm>
              <a:off x="13589957" y="5659569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E71B6B1-36D9-8913-C953-2A6766EC7E78}"/>
              </a:ext>
            </a:extLst>
          </p:cNvPr>
          <p:cNvGrpSpPr/>
          <p:nvPr/>
        </p:nvGrpSpPr>
        <p:grpSpPr>
          <a:xfrm>
            <a:off x="398446" y="13113402"/>
            <a:ext cx="950976" cy="1107996"/>
            <a:chOff x="13464882" y="5675231"/>
            <a:chExt cx="950976" cy="1107996"/>
          </a:xfrm>
          <a:solidFill>
            <a:srgbClr val="328EA0"/>
          </a:solidFill>
        </p:grpSpPr>
        <p:sp>
          <p:nvSpPr>
            <p:cNvPr id="45" name="Organigramme : Connecteur 44">
              <a:extLst>
                <a:ext uri="{FF2B5EF4-FFF2-40B4-BE49-F238E27FC236}">
                  <a16:creationId xmlns:a16="http://schemas.microsoft.com/office/drawing/2014/main" id="{7EC11653-17A3-407C-6FEB-3278187D63FC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solidFill>
              <a:srgbClr val="CC3434"/>
            </a:solidFill>
            <a:ln>
              <a:solidFill>
                <a:srgbClr val="CC34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21B353BB-0185-98D1-5E64-2486AE50BFC8}"/>
                </a:ext>
              </a:extLst>
            </p:cNvPr>
            <p:cNvSpPr txBox="1"/>
            <p:nvPr/>
          </p:nvSpPr>
          <p:spPr>
            <a:xfrm>
              <a:off x="13548200" y="5675231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9C14D302-EAE1-A46E-3BB6-4781652A1028}"/>
              </a:ext>
            </a:extLst>
          </p:cNvPr>
          <p:cNvGrpSpPr/>
          <p:nvPr/>
        </p:nvGrpSpPr>
        <p:grpSpPr>
          <a:xfrm>
            <a:off x="398446" y="10456355"/>
            <a:ext cx="950976" cy="1107996"/>
            <a:chOff x="13464882" y="5659569"/>
            <a:chExt cx="950976" cy="1107996"/>
          </a:xfrm>
          <a:solidFill>
            <a:srgbClr val="328EA0"/>
          </a:solidFill>
        </p:grpSpPr>
        <p:sp>
          <p:nvSpPr>
            <p:cNvPr id="48" name="Organigramme : Connecteur 47">
              <a:extLst>
                <a:ext uri="{FF2B5EF4-FFF2-40B4-BE49-F238E27FC236}">
                  <a16:creationId xmlns:a16="http://schemas.microsoft.com/office/drawing/2014/main" id="{F63DC4F1-C4FB-59AA-6A47-E76D81A045BC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solidFill>
              <a:srgbClr val="FF7BAC"/>
            </a:solidFill>
            <a:ln>
              <a:solidFill>
                <a:srgbClr val="FF7B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56EC7F1-708A-F67C-7B52-417B8131D1E8}"/>
                </a:ext>
              </a:extLst>
            </p:cNvPr>
            <p:cNvSpPr txBox="1"/>
            <p:nvPr/>
          </p:nvSpPr>
          <p:spPr>
            <a:xfrm>
              <a:off x="13589957" y="5659569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</a:t>
              </a: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6BE349-5AB9-483C-E73C-7C3D69216DA1}"/>
              </a:ext>
            </a:extLst>
          </p:cNvPr>
          <p:cNvSpPr txBox="1"/>
          <p:nvPr/>
        </p:nvSpPr>
        <p:spPr>
          <a:xfrm rot="10800000" flipV="1">
            <a:off x="362352" y="6359632"/>
            <a:ext cx="5128292" cy="830997"/>
          </a:xfrm>
          <a:prstGeom prst="rect">
            <a:avLst/>
          </a:prstGeom>
          <a:solidFill>
            <a:srgbClr val="FFC000"/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Nouveau chat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9EC669B-4869-541D-A15A-A00060A4922B}"/>
              </a:ext>
            </a:extLst>
          </p:cNvPr>
          <p:cNvSpPr txBox="1"/>
          <p:nvPr/>
        </p:nvSpPr>
        <p:spPr>
          <a:xfrm rot="10800000" flipV="1">
            <a:off x="362352" y="9124166"/>
            <a:ext cx="5128292" cy="830997"/>
          </a:xfrm>
          <a:prstGeom prst="rect">
            <a:avLst/>
          </a:prstGeom>
          <a:solidFill>
            <a:srgbClr val="328EA0"/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Réponse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E67DBA5-12DE-47AE-1F23-7F3207E476C7}"/>
              </a:ext>
            </a:extLst>
          </p:cNvPr>
          <p:cNvSpPr txBox="1"/>
          <p:nvPr/>
        </p:nvSpPr>
        <p:spPr>
          <a:xfrm rot="10800000" flipV="1">
            <a:off x="327209" y="11917311"/>
            <a:ext cx="5128292" cy="830997"/>
          </a:xfrm>
          <a:prstGeom prst="rect">
            <a:avLst/>
          </a:prstGeom>
          <a:solidFill>
            <a:srgbClr val="FF7BAC"/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Renouvellement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B09A349-3A55-D1D2-6E3E-C5485396BE27}"/>
              </a:ext>
            </a:extLst>
          </p:cNvPr>
          <p:cNvSpPr txBox="1"/>
          <p:nvPr/>
        </p:nvSpPr>
        <p:spPr>
          <a:xfrm rot="10800000" flipV="1">
            <a:off x="311490" y="14633020"/>
            <a:ext cx="5128292" cy="830997"/>
          </a:xfrm>
          <a:prstGeom prst="rect">
            <a:avLst/>
          </a:prstGeom>
          <a:solidFill>
            <a:srgbClr val="CC3434"/>
          </a:solidFill>
          <a:ln>
            <a:solidFill>
              <a:srgbClr val="CC3434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Notre question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888229A-0B3E-F72C-40CC-02F7EA10F4A4}"/>
              </a:ext>
            </a:extLst>
          </p:cNvPr>
          <p:cNvSpPr txBox="1"/>
          <p:nvPr/>
        </p:nvSpPr>
        <p:spPr>
          <a:xfrm rot="10800000" flipV="1">
            <a:off x="311490" y="17455853"/>
            <a:ext cx="5128292" cy="830997"/>
          </a:xfrm>
          <a:prstGeom prst="rect">
            <a:avLst/>
          </a:prstGeom>
          <a:solidFill>
            <a:srgbClr val="A8B97F"/>
          </a:solidFill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Anciens chats</a:t>
            </a:r>
          </a:p>
        </p:txBody>
      </p:sp>
    </p:spTree>
    <p:extLst>
      <p:ext uri="{BB962C8B-B14F-4D97-AF65-F5344CB8AC3E}">
        <p14:creationId xmlns:p14="http://schemas.microsoft.com/office/powerpoint/2010/main" val="41521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6" name="Image 5" descr="Une image contenant Graphique, Caractère coloré, conception, art&#10;&#10;Description générée automatiquement">
            <a:extLst>
              <a:ext uri="{FF2B5EF4-FFF2-40B4-BE49-F238E27FC236}">
                <a16:creationId xmlns:a16="http://schemas.microsoft.com/office/drawing/2014/main" id="{1518D3D5-F582-E6B2-5EC1-744F48524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11" r="-467" b="22222"/>
          <a:stretch/>
        </p:blipFill>
        <p:spPr>
          <a:xfrm>
            <a:off x="21468002" y="2402148"/>
            <a:ext cx="3792030" cy="1677794"/>
          </a:xfrm>
          <a:prstGeom prst="rect">
            <a:avLst/>
          </a:prstGeom>
        </p:spPr>
      </p:pic>
      <p:pic>
        <p:nvPicPr>
          <p:cNvPr id="2" name="Y2meta.app-TUTO MIDJOURNEY en Français _ Comment utiliser Midjourney AI et écrire un prompt sur Discord _-(720p)">
            <a:hlinkClick r:id="" action="ppaction://media"/>
            <a:extLst>
              <a:ext uri="{FF2B5EF4-FFF2-40B4-BE49-F238E27FC236}">
                <a16:creationId xmlns:a16="http://schemas.microsoft.com/office/drawing/2014/main" id="{BEC327D5-2B84-8CC1-2F57-328282F9CA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6213" y="6326335"/>
            <a:ext cx="21723350" cy="122189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204ADB-055A-6250-1B4A-B942244FED8E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9A3C37-6E92-1AB4-6E82-E3A6A317468C}"/>
              </a:ext>
            </a:extLst>
          </p:cNvPr>
          <p:cNvSpPr txBox="1"/>
          <p:nvPr/>
        </p:nvSpPr>
        <p:spPr>
          <a:xfrm rot="10800000" flipV="1">
            <a:off x="5063248" y="1227063"/>
            <a:ext cx="1774136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GÉNÉRER DU CONTENU GRAPHIQUE AVEC MIDJOURNEY</a:t>
            </a:r>
          </a:p>
        </p:txBody>
      </p:sp>
    </p:spTree>
    <p:extLst>
      <p:ext uri="{BB962C8B-B14F-4D97-AF65-F5344CB8AC3E}">
        <p14:creationId xmlns:p14="http://schemas.microsoft.com/office/powerpoint/2010/main" val="21388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2" name="Image 1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CA115A09-C01D-02B2-88DB-BFCDEACB0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7320" y="2224542"/>
            <a:ext cx="1911439" cy="1912418"/>
          </a:xfrm>
          <a:prstGeom prst="rect">
            <a:avLst/>
          </a:prstGeom>
        </p:spPr>
      </p:pic>
      <p:pic>
        <p:nvPicPr>
          <p:cNvPr id="5" name="Y2meta.app-Cette IA est capable de vous faire parler dans n’importe quelle langue... et c'est bluffant !-(720p)">
            <a:hlinkClick r:id="" action="ppaction://media"/>
            <a:extLst>
              <a:ext uri="{FF2B5EF4-FFF2-40B4-BE49-F238E27FC236}">
                <a16:creationId xmlns:a16="http://schemas.microsoft.com/office/drawing/2014/main" id="{440E9CCA-8963-7400-E52B-7C5AA9516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6213" y="6346716"/>
            <a:ext cx="21723350" cy="122189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B6EAC2-50CD-2487-54A5-3B1E89EA3B22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8B11AC-DC49-CCA6-ECB1-4B7157C4A26E}"/>
              </a:ext>
            </a:extLst>
          </p:cNvPr>
          <p:cNvSpPr txBox="1"/>
          <p:nvPr/>
        </p:nvSpPr>
        <p:spPr>
          <a:xfrm rot="10800000" flipV="1">
            <a:off x="5063248" y="1227063"/>
            <a:ext cx="1774136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GÉNÉRER UNE TRADUCTION AVEC HEYGEN</a:t>
            </a:r>
          </a:p>
        </p:txBody>
      </p:sp>
    </p:spTree>
    <p:extLst>
      <p:ext uri="{BB962C8B-B14F-4D97-AF65-F5344CB8AC3E}">
        <p14:creationId xmlns:p14="http://schemas.microsoft.com/office/powerpoint/2010/main" val="41071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20A214-8C84-774F-E027-C6A3A0DEE5A3}"/>
              </a:ext>
            </a:extLst>
          </p:cNvPr>
          <p:cNvSpPr txBox="1"/>
          <p:nvPr/>
        </p:nvSpPr>
        <p:spPr>
          <a:xfrm rot="10800000" flipV="1">
            <a:off x="5063248" y="1588369"/>
            <a:ext cx="177413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7200">
                <a:solidFill>
                  <a:schemeClr val="bg1"/>
                </a:solidFill>
                <a:latin typeface="Poppins"/>
                <a:cs typeface="Poppins"/>
              </a:rPr>
              <a:t>LES BONNES PRATIQUES A RESPECTER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B7F338-5260-16D4-EC70-B6F8FF4C8B98}"/>
              </a:ext>
            </a:extLst>
          </p:cNvPr>
          <p:cNvSpPr txBox="1"/>
          <p:nvPr/>
        </p:nvSpPr>
        <p:spPr>
          <a:xfrm>
            <a:off x="855174" y="5352862"/>
            <a:ext cx="24875155" cy="138499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5400" b="1">
                <a:latin typeface="Poppins"/>
                <a:cs typeface="Poppins"/>
              </a:rPr>
              <a:t>Soyez clair et spécifique</a:t>
            </a:r>
            <a:r>
              <a:rPr lang="fr-FR" sz="6000" b="1">
                <a:latin typeface="Poppins"/>
                <a:cs typeface="Poppins"/>
              </a:rPr>
              <a:t> </a:t>
            </a:r>
            <a:endParaRPr lang="fr-FR" sz="6000" b="1"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Formulez un prompt précis indiquant ce que vous attendez.</a:t>
            </a:r>
            <a:endParaRPr lang="fr-FR" sz="4800">
              <a:latin typeface="Calibri Light"/>
              <a:cs typeface="Calibri Light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Évitez les ambiguïtés et les termes vagues.</a:t>
            </a:r>
            <a:endParaRPr lang="fr-FR" sz="4800"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r>
              <a:rPr lang="fr-FR" sz="5400" b="1">
                <a:latin typeface="Poppins"/>
                <a:cs typeface="Poppins"/>
              </a:rPr>
              <a:t>Utilisez des exemples concrets </a:t>
            </a:r>
            <a:endParaRPr lang="fr-FR" sz="5400">
              <a:latin typeface="Calibri Light"/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Illustrez votre prompt avec des exemples clairs.</a:t>
            </a:r>
            <a:endParaRPr lang="fr-FR" sz="4800">
              <a:latin typeface="Calibri Light"/>
              <a:cs typeface="Calibri Light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Utilisez des phrases, images, musiques, etc., selon le contenu souhaité.</a:t>
            </a:r>
            <a:endParaRPr lang="fr-FR" sz="4800">
              <a:latin typeface="Calibri Light"/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r>
              <a:rPr lang="fr-FR" sz="5400" b="1">
                <a:latin typeface="Poppins"/>
                <a:cs typeface="Poppins"/>
              </a:rPr>
              <a:t>Révisez et affinez votre prompt </a:t>
            </a:r>
            <a:endParaRPr lang="fr-FR" sz="5400">
              <a:latin typeface="Calibri Light"/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Analysez les premiers résultats et ajustez votre prompt.</a:t>
            </a:r>
            <a:endParaRPr lang="fr-FR" sz="4800">
              <a:cs typeface="Calibri Light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Affinez le prompt pour améliorer la qualité et répondre aux exigences de votre projet.</a:t>
            </a:r>
            <a:endParaRPr lang="fr-FR" sz="4800">
              <a:cs typeface="Calibri Light"/>
            </a:endParaRPr>
          </a:p>
          <a:p>
            <a:endParaRPr lang="fr-FR" sz="6600" b="1">
              <a:latin typeface="Poppins"/>
              <a:cs typeface="Poppins"/>
            </a:endParaRPr>
          </a:p>
        </p:txBody>
      </p:sp>
      <p:pic>
        <p:nvPicPr>
          <p:cNvPr id="3" name="Image 2" descr="Une image contenant Graphique, cercl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8FC200C7-DA16-3EDC-64D3-214E8031E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7112" y="5712400"/>
            <a:ext cx="487597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7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16475FA-6592-C28A-A94D-F6BDDBBB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969" y="-24603"/>
            <a:ext cx="7491594" cy="27666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3364E8-B2D9-5C82-387F-F3CBBEBAE13A}"/>
              </a:ext>
            </a:extLst>
          </p:cNvPr>
          <p:cNvSpPr txBox="1"/>
          <p:nvPr/>
        </p:nvSpPr>
        <p:spPr>
          <a:xfrm>
            <a:off x="5564226" y="3491684"/>
            <a:ext cx="1603877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600">
                <a:solidFill>
                  <a:schemeClr val="bg1"/>
                </a:solidFill>
                <a:latin typeface="Poppins"/>
                <a:cs typeface="Poppins"/>
              </a:rPr>
              <a:t>PLACE A LA PRATIQUE !</a:t>
            </a:r>
          </a:p>
        </p:txBody>
      </p:sp>
      <p:pic>
        <p:nvPicPr>
          <p:cNvPr id="6" name="Image 5" descr="Une image contenant clipart, Dessin animé, émoticône, illustration&#10;&#10;Description générée automatiquement">
            <a:extLst>
              <a:ext uri="{FF2B5EF4-FFF2-40B4-BE49-F238E27FC236}">
                <a16:creationId xmlns:a16="http://schemas.microsoft.com/office/drawing/2014/main" id="{29E50E0B-E896-4079-2EBF-BA5820BF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033" y="6049224"/>
            <a:ext cx="10035567" cy="100101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41ADB9-F27F-DDE8-A0EB-47EFAFA11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914" y="12347988"/>
            <a:ext cx="400086" cy="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6BDF0E-1259-73EB-EDE9-9C3A65980CC7}"/>
              </a:ext>
            </a:extLst>
          </p:cNvPr>
          <p:cNvSpPr txBox="1"/>
          <p:nvPr/>
        </p:nvSpPr>
        <p:spPr>
          <a:xfrm>
            <a:off x="228600" y="5188055"/>
            <a:ext cx="12771086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L'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intelligence artificielle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(IA) permet aux machines de simuler la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pensée humaine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grâce à des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algorithmes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Elle nécessite une grande quantité de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données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souvent collectées via Internet, et est utilisée dans de nombreux domaines. L'IA est conçue pour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accomplir des tâches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très spécifiques.</a:t>
            </a:r>
            <a:endParaRPr lang="fr-FR" sz="3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FE8816-A144-4F11-F872-BB863B711782}"/>
              </a:ext>
            </a:extLst>
          </p:cNvPr>
          <p:cNvSpPr txBox="1"/>
          <p:nvPr/>
        </p:nvSpPr>
        <p:spPr>
          <a:xfrm>
            <a:off x="14731427" y="13770842"/>
            <a:ext cx="1126137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432" algn="just"/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</a:t>
            </a:r>
            <a:r>
              <a:rPr lang="fr-FR" sz="4000" i="1" spc="27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Pour</a:t>
            </a:r>
            <a:r>
              <a:rPr lang="fr-FR" sz="4000" i="1" spc="-1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</a:t>
            </a:r>
            <a:r>
              <a:rPr lang="fr-FR" sz="4000" i="1" spc="-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Parlement</a:t>
            </a:r>
            <a:r>
              <a:rPr lang="fr-FR" sz="4000" i="1" spc="-1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européen,</a:t>
            </a:r>
            <a:r>
              <a:rPr lang="fr-FR" sz="4000" i="1" spc="-1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constitue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une</a:t>
            </a:r>
            <a:r>
              <a:rPr lang="fr-FR" sz="4000" i="1" spc="-1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intelligence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artificielle</a:t>
            </a:r>
            <a:r>
              <a:rPr lang="fr-FR" sz="4000" i="1" spc="434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tout</a:t>
            </a:r>
            <a:r>
              <a:rPr lang="fr-FR" sz="4000" i="1" spc="43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outil</a:t>
            </a:r>
            <a:r>
              <a:rPr lang="fr-FR" sz="4000" i="1" spc="43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utilisé</a:t>
            </a:r>
            <a:r>
              <a:rPr lang="fr-FR" sz="4000" i="1" spc="434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</a:t>
            </a:r>
            <a:r>
              <a:rPr lang="fr-FR" sz="4000" i="1" spc="44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une</a:t>
            </a:r>
            <a:r>
              <a:rPr lang="fr-FR" sz="4000" i="1" spc="4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machine</a:t>
            </a:r>
            <a:r>
              <a:rPr lang="fr-FR" sz="4000" i="1" spc="4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afin</a:t>
            </a:r>
            <a:r>
              <a:rPr lang="fr-FR" sz="4000" i="1" spc="434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"reproduire</a:t>
            </a:r>
            <a:r>
              <a:rPr lang="fr-FR" sz="4000" i="1" spc="26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</a:t>
            </a:r>
            <a:r>
              <a:rPr lang="fr-FR" sz="4000" i="1" spc="26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comportements</a:t>
            </a:r>
            <a:r>
              <a:rPr lang="fr-FR" sz="4000" i="1" spc="26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liés</a:t>
            </a:r>
            <a:r>
              <a:rPr lang="fr-FR" sz="4000" i="1" spc="27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aux</a:t>
            </a:r>
            <a:r>
              <a:rPr lang="fr-FR" sz="4000" i="1" spc="27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humains,</a:t>
            </a:r>
            <a:r>
              <a:rPr lang="fr-FR" sz="4000" i="1" spc="26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tels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</a:t>
            </a:r>
            <a:r>
              <a:rPr lang="fr-FR" sz="4000" i="1" spc="-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1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raisonnement,</a:t>
            </a:r>
            <a:r>
              <a:rPr lang="fr-FR" sz="4000" i="1" spc="-5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planification</a:t>
            </a:r>
            <a:r>
              <a:rPr lang="fr-FR" sz="4000" i="1" spc="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créativité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"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5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»</a:t>
            </a:r>
          </a:p>
          <a:p>
            <a:pPr marL="27432" algn="just"/>
            <a:endParaRPr lang="fr-FR" sz="4000" i="1" spc="-50">
              <a:solidFill>
                <a:srgbClr val="40404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144" algn="just"/>
            <a:r>
              <a:rPr lang="fr-FR" sz="4000" b="1" i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</a:t>
            </a:r>
            <a:r>
              <a:rPr lang="fr-FR" sz="4000" b="1" i="1" spc="-25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b="1" i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r>
              <a:rPr lang="fr-FR" sz="4000" b="1" i="1" spc="-15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u="sng" spc="-1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www.cnil.fr</a:t>
            </a:r>
          </a:p>
        </p:txBody>
      </p:sp>
      <p:pic>
        <p:nvPicPr>
          <p:cNvPr id="3" name="Image 2" descr="Une image contenant Visage humain, personne, capture d’écran, habits&#10;&#10;Description générée automatiquement">
            <a:extLst>
              <a:ext uri="{FF2B5EF4-FFF2-40B4-BE49-F238E27FC236}">
                <a16:creationId xmlns:a16="http://schemas.microsoft.com/office/drawing/2014/main" id="{F13F36B8-6A4E-1B49-CFB8-0AFD2893F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5818"/>
          <a:stretch/>
        </p:blipFill>
        <p:spPr>
          <a:xfrm>
            <a:off x="13577887" y="5232638"/>
            <a:ext cx="12771086" cy="6517033"/>
          </a:xfrm>
          <a:prstGeom prst="rect">
            <a:avLst/>
          </a:prstGeom>
        </p:spPr>
      </p:pic>
      <p:pic>
        <p:nvPicPr>
          <p:cNvPr id="10" name="Image 9" descr="Une image contenant Visage humain, personne, violette, Magenta&#10;&#10;Description générée automatiquement">
            <a:extLst>
              <a:ext uri="{FF2B5EF4-FFF2-40B4-BE49-F238E27FC236}">
                <a16:creationId xmlns:a16="http://schemas.microsoft.com/office/drawing/2014/main" id="{43B059BA-67CF-D686-82D6-FBA4CF1F8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" y="13041477"/>
            <a:ext cx="10905200" cy="5452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650989C-E930-4DD0-11AE-E75E062F5649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CA SERT A QUOI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2784BF-930D-4F8F-55E8-825ABBBB9D57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226132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6BDF0E-1259-73EB-EDE9-9C3A65980CC7}"/>
              </a:ext>
            </a:extLst>
          </p:cNvPr>
          <p:cNvSpPr txBox="1"/>
          <p:nvPr/>
        </p:nvSpPr>
        <p:spPr>
          <a:xfrm>
            <a:off x="806802" y="5110639"/>
            <a:ext cx="2635975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Intelligences Artificielles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sont présentes partout et on s’en sert beaucoup plus que l’on ne le croit !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681156-76B0-D779-5FBC-5F6870EEE908}"/>
              </a:ext>
            </a:extLst>
          </p:cNvPr>
          <p:cNvSpPr txBox="1"/>
          <p:nvPr/>
        </p:nvSpPr>
        <p:spPr>
          <a:xfrm>
            <a:off x="1457263" y="10027573"/>
            <a:ext cx="261781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66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GPS</a:t>
            </a:r>
            <a:endParaRPr lang="fr-FR" sz="66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Image 5" descr="Une image contenant capture d’écran, clipart, Graphique, conception&#10;&#10;Description générée automatiquement">
            <a:extLst>
              <a:ext uri="{FF2B5EF4-FFF2-40B4-BE49-F238E27FC236}">
                <a16:creationId xmlns:a16="http://schemas.microsoft.com/office/drawing/2014/main" id="{A95742E5-58EE-0D2A-1549-C9F04B29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146" y="11455136"/>
            <a:ext cx="3752102" cy="3752102"/>
          </a:xfrm>
          <a:prstGeom prst="rect">
            <a:avLst/>
          </a:prstGeom>
        </p:spPr>
      </p:pic>
      <p:pic>
        <p:nvPicPr>
          <p:cNvPr id="8" name="Image 7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97B8917A-D198-A304-B280-CCBC2BB9A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167" y="12191252"/>
            <a:ext cx="3015986" cy="3015986"/>
          </a:xfrm>
          <a:prstGeom prst="rect">
            <a:avLst/>
          </a:prstGeom>
        </p:spPr>
      </p:pic>
      <p:pic>
        <p:nvPicPr>
          <p:cNvPr id="10" name="Image 9" descr="Une image contenant clipart, Graphique, symbole, graphisme&#10;&#10;Description générée automatiquement">
            <a:extLst>
              <a:ext uri="{FF2B5EF4-FFF2-40B4-BE49-F238E27FC236}">
                <a16:creationId xmlns:a16="http://schemas.microsoft.com/office/drawing/2014/main" id="{026F36F3-4578-C407-FCD1-A75D25110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153" y="11898925"/>
            <a:ext cx="3600641" cy="3600641"/>
          </a:xfrm>
          <a:prstGeom prst="rect">
            <a:avLst/>
          </a:prstGeom>
        </p:spPr>
      </p:pic>
      <p:pic>
        <p:nvPicPr>
          <p:cNvPr id="12" name="Image 11" descr="Une image contenant clipart, dessin humoristique, art, illustration&#10;&#10;Description générée automatiquement">
            <a:extLst>
              <a:ext uri="{FF2B5EF4-FFF2-40B4-BE49-F238E27FC236}">
                <a16:creationId xmlns:a16="http://schemas.microsoft.com/office/drawing/2014/main" id="{5DEC4CDA-3931-EB4C-BFD7-72E29E89A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90" y="11888139"/>
            <a:ext cx="3600641" cy="3600641"/>
          </a:xfrm>
          <a:prstGeom prst="rect">
            <a:avLst/>
          </a:prstGeom>
        </p:spPr>
      </p:pic>
      <p:pic>
        <p:nvPicPr>
          <p:cNvPr id="14" name="Image 13" descr="Une image contenant capture d’écran, symbole, clipart&#10;&#10;Description générée automatiquement">
            <a:extLst>
              <a:ext uri="{FF2B5EF4-FFF2-40B4-BE49-F238E27FC236}">
                <a16:creationId xmlns:a16="http://schemas.microsoft.com/office/drawing/2014/main" id="{F8C46930-45C7-EAF9-0B48-1ADA4ECF9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1" y="11939878"/>
            <a:ext cx="3600641" cy="360064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3B719E-FD80-1313-DB72-15DA862EEEDE}"/>
              </a:ext>
            </a:extLst>
          </p:cNvPr>
          <p:cNvSpPr txBox="1"/>
          <p:nvPr/>
        </p:nvSpPr>
        <p:spPr>
          <a:xfrm>
            <a:off x="4410402" y="9858296"/>
            <a:ext cx="58690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Reconnaissance faciale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A1A08C-6219-79B3-2315-6397934F6433}"/>
              </a:ext>
            </a:extLst>
          </p:cNvPr>
          <p:cNvSpPr txBox="1"/>
          <p:nvPr/>
        </p:nvSpPr>
        <p:spPr>
          <a:xfrm>
            <a:off x="10524092" y="9858296"/>
            <a:ext cx="58690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Reconnaissance vocale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EDF75F-68F2-0A61-15BC-311754117C80}"/>
              </a:ext>
            </a:extLst>
          </p:cNvPr>
          <p:cNvSpPr txBox="1"/>
          <p:nvPr/>
        </p:nvSpPr>
        <p:spPr>
          <a:xfrm>
            <a:off x="15787300" y="9858296"/>
            <a:ext cx="58690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Correcteur automatique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87809C0-CF32-7060-033E-A0626C311B49}"/>
              </a:ext>
            </a:extLst>
          </p:cNvPr>
          <p:cNvSpPr txBox="1"/>
          <p:nvPr/>
        </p:nvSpPr>
        <p:spPr>
          <a:xfrm>
            <a:off x="20894013" y="10196850"/>
            <a:ext cx="586901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Chatbot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D1D61B-A584-3D3D-145E-2AEF81CC0998}"/>
              </a:ext>
            </a:extLst>
          </p:cNvPr>
          <p:cNvSpPr txBox="1"/>
          <p:nvPr/>
        </p:nvSpPr>
        <p:spPr>
          <a:xfrm>
            <a:off x="806802" y="7229835"/>
            <a:ext cx="263597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Voici quelques exemples….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864643-8C63-1743-D9A4-6EA94AFC5E87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CA SERT A QUOI ?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2BA8ED6-A096-3E30-E6CC-E26820D89E4A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119056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6" name="Image 5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D3C6C37-63C0-A847-7C79-D2122C830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698" y="7354428"/>
            <a:ext cx="9468675" cy="236621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346CFA-1647-894E-DC52-1664CDC26B34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QUELQUES DATES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D61E2D-F2FC-42C1-97C6-E7EA5CE3E069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5F2F07-D09B-7EAF-7DB6-82CEB8B3B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672" y="19202400"/>
            <a:ext cx="4276725" cy="172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4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6" name="Image 5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D3C6C37-63C0-A847-7C79-D2122C830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698" y="7354428"/>
            <a:ext cx="9468675" cy="236621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346CFA-1647-894E-DC52-1664CDC26B34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QUELQUES DATES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D61E2D-F2FC-42C1-97C6-E7EA5CE3E069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137869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2" name="Image 1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35675D54-C8D0-F2B7-DFE0-D5A8275C6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" t="49407" r="-2961" b="-28327"/>
          <a:stretch/>
        </p:blipFill>
        <p:spPr>
          <a:xfrm>
            <a:off x="8808591" y="4117718"/>
            <a:ext cx="9530981" cy="186742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6695C-0786-06C4-373E-40FB93EAD39F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QUELQUES DATES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EEF5CC-683C-49C8-9912-98229B6CB075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63789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7" name="Image 6" descr="Une image contenant Graphique, Police, symbole, logo&#10;&#10;Description générée automatiquement">
            <a:extLst>
              <a:ext uri="{FF2B5EF4-FFF2-40B4-BE49-F238E27FC236}">
                <a16:creationId xmlns:a16="http://schemas.microsoft.com/office/drawing/2014/main" id="{B07F8E1F-F6D3-FC75-D6CE-383A7B82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144" y="10468039"/>
            <a:ext cx="2866795" cy="2866795"/>
          </a:xfrm>
          <a:prstGeom prst="rect">
            <a:avLst/>
          </a:prstGeom>
        </p:spPr>
      </p:pic>
      <p:pic>
        <p:nvPicPr>
          <p:cNvPr id="11" name="Image 10" descr="Une image contenant lune, conception&#10;&#10;Description générée automatiquement">
            <a:extLst>
              <a:ext uri="{FF2B5EF4-FFF2-40B4-BE49-F238E27FC236}">
                <a16:creationId xmlns:a16="http://schemas.microsoft.com/office/drawing/2014/main" id="{AA292A9C-4046-0464-9FD3-D8141ABD9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79" y="14932793"/>
            <a:ext cx="3162605" cy="3162605"/>
          </a:xfrm>
          <a:prstGeom prst="rect">
            <a:avLst/>
          </a:prstGeom>
        </p:spPr>
      </p:pic>
      <p:pic>
        <p:nvPicPr>
          <p:cNvPr id="21" name="Image 20" descr="Une image contenant clipart, Graphique, dessin humoristique, art&#10;&#10;Description générée automatiquement">
            <a:extLst>
              <a:ext uri="{FF2B5EF4-FFF2-40B4-BE49-F238E27FC236}">
                <a16:creationId xmlns:a16="http://schemas.microsoft.com/office/drawing/2014/main" id="{7848D44D-F672-EF72-CDDA-046310B14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1" y="10362896"/>
            <a:ext cx="2971938" cy="2971938"/>
          </a:xfrm>
          <a:prstGeom prst="rect">
            <a:avLst/>
          </a:prstGeom>
        </p:spPr>
      </p:pic>
      <p:pic>
        <p:nvPicPr>
          <p:cNvPr id="23" name="Image 22" descr="Une image contenant Graphique, logo, symbole, conception&#10;&#10;Description générée automatiquement">
            <a:extLst>
              <a:ext uri="{FF2B5EF4-FFF2-40B4-BE49-F238E27FC236}">
                <a16:creationId xmlns:a16="http://schemas.microsoft.com/office/drawing/2014/main" id="{067C8347-6AD8-B557-61E1-370C4E0FA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460" y="5566907"/>
            <a:ext cx="2866795" cy="2866795"/>
          </a:xfrm>
          <a:prstGeom prst="rect">
            <a:avLst/>
          </a:prstGeom>
        </p:spPr>
      </p:pic>
      <p:pic>
        <p:nvPicPr>
          <p:cNvPr id="26" name="Image 25" descr="Une image contenant clipart, dessin, Graphique, dessin humoristique&#10;&#10;Description générée automatiquement">
            <a:extLst>
              <a:ext uri="{FF2B5EF4-FFF2-40B4-BE49-F238E27FC236}">
                <a16:creationId xmlns:a16="http://schemas.microsoft.com/office/drawing/2014/main" id="{7E67CA8D-086A-9FB3-55FB-9FAB1B8D79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4" y="5566908"/>
            <a:ext cx="2866795" cy="286679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62F0632-E9A5-1ED1-3528-5865F4C645FE}"/>
              </a:ext>
            </a:extLst>
          </p:cNvPr>
          <p:cNvSpPr txBox="1"/>
          <p:nvPr/>
        </p:nvSpPr>
        <p:spPr>
          <a:xfrm>
            <a:off x="3756675" y="4738149"/>
            <a:ext cx="93009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IA sont conçues pour être 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spécialisées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ce qui les rend très performantes uniquement pour la tâche précise pour laquelle elles ont été programmées.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277BBBE-1B47-F72E-B91E-66B8CF29552E}"/>
              </a:ext>
            </a:extLst>
          </p:cNvPr>
          <p:cNvSpPr txBox="1"/>
          <p:nvPr/>
        </p:nvSpPr>
        <p:spPr>
          <a:xfrm>
            <a:off x="17536416" y="4738149"/>
            <a:ext cx="93009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résultats produits par l'IA peuvent être 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erronés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La qualité de ces résultats dépend de la formulation, de la base de données utilisée, et des algorithmes employés.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061864F-1A9A-D0AF-73B5-D77B263D03C1}"/>
              </a:ext>
            </a:extLst>
          </p:cNvPr>
          <p:cNvSpPr txBox="1"/>
          <p:nvPr/>
        </p:nvSpPr>
        <p:spPr>
          <a:xfrm>
            <a:off x="3756675" y="10318699"/>
            <a:ext cx="930095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L'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explicabilité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peut poser un problème avec l'IA, car ses résultats ne se comparent pas toujours au raisonnement humain.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F28F7A5-82EE-4D15-C93D-2D984AA79203}"/>
              </a:ext>
            </a:extLst>
          </p:cNvPr>
          <p:cNvSpPr txBox="1"/>
          <p:nvPr/>
        </p:nvSpPr>
        <p:spPr>
          <a:xfrm>
            <a:off x="17306804" y="9803908"/>
            <a:ext cx="9694762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/>
                <a:cs typeface="Poppins"/>
              </a:rPr>
              <a:t>Les performances des IA dépendent des </a:t>
            </a:r>
            <a:r>
              <a:rPr lang="fr-FR" sz="4800" b="1" u="sng">
                <a:solidFill>
                  <a:srgbClr val="252525"/>
                </a:solidFill>
                <a:latin typeface="Poppins"/>
                <a:cs typeface="Poppins"/>
              </a:rPr>
              <a:t>données </a:t>
            </a:r>
            <a:r>
              <a:rPr lang="fr-FR" sz="4800">
                <a:solidFill>
                  <a:srgbClr val="252525"/>
                </a:solidFill>
                <a:latin typeface="Poppins"/>
                <a:cs typeface="Poppins"/>
              </a:rPr>
              <a:t>d'entraînement. Des données de mauvaise qualité ou biaisées peuvent produire des résultats incorrects.</a:t>
            </a:r>
            <a:endParaRPr lang="fr-FR">
              <a:latin typeface="Poppins"/>
              <a:cs typeface="Poppins"/>
            </a:endParaRPr>
          </a:p>
          <a:p>
            <a:pPr marL="36195"/>
            <a:endParaRPr lang="fr-FR" sz="480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B3E4BA6-5B68-E332-A942-E0F2BB6DB970}"/>
              </a:ext>
            </a:extLst>
          </p:cNvPr>
          <p:cNvSpPr txBox="1"/>
          <p:nvPr/>
        </p:nvSpPr>
        <p:spPr>
          <a:xfrm>
            <a:off x="8407153" y="14827841"/>
            <a:ext cx="1086493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 point de vue 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moral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les IA peuvent prendre des décisions, mais n'ayant pas de conscience ni d'émotions, elles ne peuvent pas remplacer les humains.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DF5ECC-45C2-DD2B-A65F-76B9AAFD4795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7683243-B958-BABD-1378-2D8E6B11209A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LES LIMITES</a:t>
            </a:r>
          </a:p>
        </p:txBody>
      </p:sp>
    </p:spTree>
    <p:extLst>
      <p:ext uri="{BB962C8B-B14F-4D97-AF65-F5344CB8AC3E}">
        <p14:creationId xmlns:p14="http://schemas.microsoft.com/office/powerpoint/2010/main" val="296910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62F0632-E9A5-1ED1-3528-5865F4C645FE}"/>
              </a:ext>
            </a:extLst>
          </p:cNvPr>
          <p:cNvSpPr txBox="1"/>
          <p:nvPr/>
        </p:nvSpPr>
        <p:spPr>
          <a:xfrm>
            <a:off x="848852" y="5076614"/>
            <a:ext cx="2713505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C’est quoi?</a:t>
            </a:r>
          </a:p>
          <a:p>
            <a:pPr marL="36195"/>
            <a:endParaRPr lang="fr-FR" sz="4800" b="1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Une IA générative est un type d'intelligence artificielle capable de créer du contenu nouveau, comme des textes, des images ou de la musique, en se basant sur les données qu'elle a apprises et le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prompt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qu’on lui propose.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DF5ECC-45C2-DD2B-A65F-76B9AAFD4795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7683243-B958-BABD-1378-2D8E6B11209A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IA GÉNÉRATIVE</a:t>
            </a:r>
          </a:p>
        </p:txBody>
      </p:sp>
      <p:pic>
        <p:nvPicPr>
          <p:cNvPr id="3" name="Image 2" descr="Une image contenant Graphique, graphisme, Caractère coloré, capture d’écran&#10;&#10;Description générée automatiquement">
            <a:extLst>
              <a:ext uri="{FF2B5EF4-FFF2-40B4-BE49-F238E27FC236}">
                <a16:creationId xmlns:a16="http://schemas.microsoft.com/office/drawing/2014/main" id="{DE68F6BD-9AC5-B67F-F0D7-96BD7795F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627" y="15377959"/>
            <a:ext cx="3119833" cy="3119833"/>
          </a:xfrm>
          <a:prstGeom prst="rect">
            <a:avLst/>
          </a:prstGeom>
        </p:spPr>
      </p:pic>
      <p:pic>
        <p:nvPicPr>
          <p:cNvPr id="5" name="Image 4" descr="Une image contenant capture d’écran, Rectangle, Graphique, symbole&#10;&#10;Description générée automatiquement">
            <a:extLst>
              <a:ext uri="{FF2B5EF4-FFF2-40B4-BE49-F238E27FC236}">
                <a16:creationId xmlns:a16="http://schemas.microsoft.com/office/drawing/2014/main" id="{0489E0DA-65BE-8993-D4DF-BF81622D3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378" y="11218312"/>
            <a:ext cx="3119834" cy="3119834"/>
          </a:xfrm>
          <a:prstGeom prst="rect">
            <a:avLst/>
          </a:prstGeom>
        </p:spPr>
      </p:pic>
      <p:pic>
        <p:nvPicPr>
          <p:cNvPr id="8" name="Image 7" descr="Une image contenant clipart, Graphique, dessin humoristique&#10;&#10;Description générée automatiquement">
            <a:extLst>
              <a:ext uri="{FF2B5EF4-FFF2-40B4-BE49-F238E27FC236}">
                <a16:creationId xmlns:a16="http://schemas.microsoft.com/office/drawing/2014/main" id="{2B5D8AE6-2109-7546-BD5D-8EA1BDDF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21" y="14931596"/>
            <a:ext cx="3785652" cy="3785652"/>
          </a:xfrm>
          <a:prstGeom prst="rect">
            <a:avLst/>
          </a:prstGeom>
        </p:spPr>
      </p:pic>
      <p:pic>
        <p:nvPicPr>
          <p:cNvPr id="10" name="Image 9" descr="Une image contenant capture d’écran, logo, symbole, Rectangle&#10;&#10;Description générée automatiquement">
            <a:extLst>
              <a:ext uri="{FF2B5EF4-FFF2-40B4-BE49-F238E27FC236}">
                <a16:creationId xmlns:a16="http://schemas.microsoft.com/office/drawing/2014/main" id="{56EA0838-AFBB-28F9-EAEC-EFF3754DD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" y="11218313"/>
            <a:ext cx="3119833" cy="311983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AE60BEA-AD11-BF77-8AE8-E44E7469EBFF}"/>
              </a:ext>
            </a:extLst>
          </p:cNvPr>
          <p:cNvSpPr txBox="1"/>
          <p:nvPr/>
        </p:nvSpPr>
        <p:spPr>
          <a:xfrm>
            <a:off x="848852" y="9314587"/>
            <a:ext cx="71270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 ça génère quoi ?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892C32-F874-8B22-70B9-6BE688DC68F1}"/>
              </a:ext>
            </a:extLst>
          </p:cNvPr>
          <p:cNvSpPr txBox="1"/>
          <p:nvPr/>
        </p:nvSpPr>
        <p:spPr>
          <a:xfrm>
            <a:off x="5390054" y="12178064"/>
            <a:ext cx="517172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 texte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EF30073-8A6E-8352-917A-C3A42DE498E4}"/>
              </a:ext>
            </a:extLst>
          </p:cNvPr>
          <p:cNvSpPr txBox="1"/>
          <p:nvPr/>
        </p:nvSpPr>
        <p:spPr>
          <a:xfrm>
            <a:off x="5390053" y="16224257"/>
            <a:ext cx="62045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 images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FC2180-20F3-29B0-4C83-DDAE463DAF4E}"/>
              </a:ext>
            </a:extLst>
          </p:cNvPr>
          <p:cNvSpPr txBox="1"/>
          <p:nvPr/>
        </p:nvSpPr>
        <p:spPr>
          <a:xfrm>
            <a:off x="18663451" y="12178064"/>
            <a:ext cx="62045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 vidéos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9A6A7C-F663-F5A0-0D11-707BAAAD5EA1}"/>
              </a:ext>
            </a:extLst>
          </p:cNvPr>
          <p:cNvSpPr txBox="1"/>
          <p:nvPr/>
        </p:nvSpPr>
        <p:spPr>
          <a:xfrm>
            <a:off x="18998983" y="16224256"/>
            <a:ext cx="70590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la musique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1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lipart, Dessin animé, émoticône, smiley&#10;&#10;Description générée automatiquement">
            <a:extLst>
              <a:ext uri="{FF2B5EF4-FFF2-40B4-BE49-F238E27FC236}">
                <a16:creationId xmlns:a16="http://schemas.microsoft.com/office/drawing/2014/main" id="{4B3B54E5-548A-5126-12B1-FAD6BC98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200" y="14668306"/>
            <a:ext cx="4541090" cy="45418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B7F338-5260-16D4-EC70-B6F8FF4C8B98}"/>
              </a:ext>
            </a:extLst>
          </p:cNvPr>
          <p:cNvSpPr txBox="1"/>
          <p:nvPr/>
        </p:nvSpPr>
        <p:spPr>
          <a:xfrm>
            <a:off x="651244" y="4989228"/>
            <a:ext cx="2487515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6600" b="1">
                <a:latin typeface="Poppins"/>
                <a:cs typeface="Poppins"/>
              </a:rPr>
              <a:t>Qu'est-ce qu'un prompt ?</a:t>
            </a:r>
          </a:p>
          <a:p>
            <a:endParaRPr lang="fr-FR" sz="6600" b="1">
              <a:latin typeface="Poppins"/>
              <a:cs typeface="Poppins"/>
            </a:endParaRPr>
          </a:p>
          <a:p>
            <a:r>
              <a:rPr lang="fr-FR" sz="6000">
                <a:latin typeface="Poppins"/>
                <a:cs typeface="Poppins"/>
              </a:rPr>
              <a:t>Un prompt est une instruction ou une question donnée à un ordinateur pour obtenir une réponse ou une action spécifique.</a:t>
            </a:r>
            <a:endParaRPr lang="fr-FR" sz="6600" b="1">
              <a:latin typeface="Poppins"/>
              <a:cs typeface="Poppi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ECDD2E-F16D-E255-1AAB-13B07CB4FA97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D15AE6-50CA-A4C2-ADFD-195FB9BB7E66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LE PROMPT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7656BF-616B-540F-CD66-2B032738D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2961"/>
            <a:ext cx="26249614" cy="19965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F712F4-F769-D975-B10A-7E502944C30D}"/>
              </a:ext>
            </a:extLst>
          </p:cNvPr>
          <p:cNvSpPr/>
          <p:nvPr/>
        </p:nvSpPr>
        <p:spPr>
          <a:xfrm>
            <a:off x="2092960" y="10980526"/>
            <a:ext cx="4498848" cy="1041411"/>
          </a:xfrm>
          <a:prstGeom prst="rect">
            <a:avLst/>
          </a:prstGeom>
          <a:solidFill>
            <a:srgbClr val="F4F4F4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90282A-2A56-6FB0-195A-574637D9F4E6}"/>
              </a:ext>
            </a:extLst>
          </p:cNvPr>
          <p:cNvSpPr txBox="1"/>
          <p:nvPr/>
        </p:nvSpPr>
        <p:spPr>
          <a:xfrm>
            <a:off x="2291402" y="11048058"/>
            <a:ext cx="2487515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6000">
                <a:latin typeface="Poppins"/>
                <a:cs typeface="Poppins"/>
              </a:rPr>
              <a:t>Il s’écrit juste ici</a:t>
            </a:r>
            <a:endParaRPr lang="fr-FR" sz="6600" b="1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70066094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Métropolitai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3f5d72-3b87-4548-b7b0-6c4a33f7ec33">
      <Terms xmlns="http://schemas.microsoft.com/office/infopath/2007/PartnerControls"/>
    </lcf76f155ced4ddcb4097134ff3c332f>
    <TaxCatchAll xmlns="7f084a7d-0127-4909-893f-986114c3f26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76DCEB1079B64498B9C1529A8D7336" ma:contentTypeVersion="15" ma:contentTypeDescription="Crée un document." ma:contentTypeScope="" ma:versionID="53ea39f11f77bcb8559b304f2f4e1a5c">
  <xsd:schema xmlns:xsd="http://www.w3.org/2001/XMLSchema" xmlns:xs="http://www.w3.org/2001/XMLSchema" xmlns:p="http://schemas.microsoft.com/office/2006/metadata/properties" xmlns:ns2="923f5d72-3b87-4548-b7b0-6c4a33f7ec33" xmlns:ns3="7f084a7d-0127-4909-893f-986114c3f268" targetNamespace="http://schemas.microsoft.com/office/2006/metadata/properties" ma:root="true" ma:fieldsID="7e0d2407aed2668ce7bedca1125081ca" ns2:_="" ns3:_="">
    <xsd:import namespace="923f5d72-3b87-4548-b7b0-6c4a33f7ec33"/>
    <xsd:import namespace="7f084a7d-0127-4909-893f-986114c3f2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f5d72-3b87-4548-b7b0-6c4a33f7ec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ea4d176e-0f03-408d-894b-0133da72c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84a7d-0127-4909-893f-986114c3f2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8860dd7-dd0d-409e-b7aa-39f88e4015f6}" ma:internalName="TaxCatchAll" ma:showField="CatchAllData" ma:web="7f084a7d-0127-4909-893f-986114c3f2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C51B8A-5EB2-4568-9A23-F56756B9B5BF}">
  <ds:schemaRefs>
    <ds:schemaRef ds:uri="7f084a7d-0127-4909-893f-986114c3f268"/>
    <ds:schemaRef ds:uri="923f5d72-3b87-4548-b7b0-6c4a33f7ec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2F4F5FE-09AD-4107-846E-CE122AA8E249}">
  <ds:schemaRefs>
    <ds:schemaRef ds:uri="7f084a7d-0127-4909-893f-986114c3f268"/>
    <ds:schemaRef ds:uri="923f5d72-3b87-4548-b7b0-6c4a33f7ec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675638-EB9E-4650-A4C9-19101073B6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0</TotalTime>
  <Words>525</Words>
  <Application>Microsoft Office PowerPoint</Application>
  <PresentationFormat>Personnalisé</PresentationFormat>
  <Paragraphs>84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Poppins</vt:lpstr>
      <vt:lpstr>Poppins Light</vt:lpstr>
      <vt:lpstr>Métropolitain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Maréva DAUBA</dc:creator>
  <cp:lastModifiedBy>Gokçe PEROL</cp:lastModifiedBy>
  <cp:revision>13</cp:revision>
  <dcterms:created xsi:type="dcterms:W3CDTF">2024-05-16T08:46:50Z</dcterms:created>
  <dcterms:modified xsi:type="dcterms:W3CDTF">2024-08-21T10:15:32Z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0x010100EF76DCEB1079B64498B9C1529A8D7336</vt:lpwstr>
  </property>
  <property fmtid="{D5CDD505-2E9C-101B-9397-08002B2CF9AE}" pid="3" name="MediaServiceImageTags">
    <vt:lpwstr/>
  </property>
</Properties>
</file>